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5143500" cx="9144000"/>
  <p:notesSz cx="6858000" cy="9144000"/>
  <p:embeddedFontLst>
    <p:embeddedFont>
      <p:font typeface="Nunito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22" Type="http://schemas.openxmlformats.org/officeDocument/2006/relationships/font" Target="fonts/NunitoSans-bold.fntdata"/><Relationship Id="rId10" Type="http://schemas.openxmlformats.org/officeDocument/2006/relationships/slide" Target="slides/slide6.xml"/><Relationship Id="rId21" Type="http://schemas.openxmlformats.org/officeDocument/2006/relationships/font" Target="fonts/NunitoSans-regular.fntdata"/><Relationship Id="rId13" Type="http://schemas.openxmlformats.org/officeDocument/2006/relationships/slide" Target="slides/slide9.xml"/><Relationship Id="rId24" Type="http://schemas.openxmlformats.org/officeDocument/2006/relationships/font" Target="fonts/NunitoSans-boldItalic.fntdata"/><Relationship Id="rId12" Type="http://schemas.openxmlformats.org/officeDocument/2006/relationships/slide" Target="slides/slide8.xml"/><Relationship Id="rId23" Type="http://schemas.openxmlformats.org/officeDocument/2006/relationships/font" Target="fonts/NunitoSans-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83312576eb_0_6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83312576eb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83312576eb_0_18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83312576eb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83312576eb_0_16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83312576eb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83312576eb_0_17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83312576eb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g35ed75ccf_01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35ed75ccf_0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83312576eb_0_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83312576e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1c8d0b7f6e_0_33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c8d0b7f6e_0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83312576eb_0_3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83312576eb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3606f1c2d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3606f1c2d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1c8d0b7f6e_0_18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c8d0b7f6e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83312576eb_0_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83312576e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35f391192_0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5f391192_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35f391192_04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35f391192_0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35ed75ccf_02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35ed75ccf_0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83312576eb_0_15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83312576eb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spTree>
      <p:nvGrpSpPr>
        <p:cNvPr id="9" name="Shape 9"/>
        <p:cNvGrpSpPr/>
        <p:nvPr/>
      </p:nvGrpSpPr>
      <p:grpSpPr>
        <a:xfrm>
          <a:off x="0" y="0"/>
          <a:ext cx="0" cy="0"/>
          <a:chOff x="0" y="0"/>
          <a:chExt cx="0" cy="0"/>
        </a:xfrm>
      </p:grpSpPr>
      <p:sp>
        <p:nvSpPr>
          <p:cNvPr id="10" name="Google Shape;10;p2"/>
          <p:cNvSpPr/>
          <p:nvPr/>
        </p:nvSpPr>
        <p:spPr>
          <a:xfrm flipH="1">
            <a:off x="-688" y="0"/>
            <a:ext cx="4575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468925" y="2387250"/>
            <a:ext cx="3636600" cy="2259000"/>
          </a:xfrm>
          <a:prstGeom prst="rect">
            <a:avLst/>
          </a:prstGeom>
        </p:spPr>
        <p:txBody>
          <a:bodyPr anchorCtr="0" anchor="t" bIns="91425" lIns="91425" spcFirstLastPara="1" rIns="91425" wrap="square" tIns="91425">
            <a:noAutofit/>
          </a:bodyPr>
          <a:lstStyle>
            <a:lvl1pPr lvl="0">
              <a:spcBef>
                <a:spcPts val="0"/>
              </a:spcBef>
              <a:spcAft>
                <a:spcPts val="0"/>
              </a:spcAft>
              <a:buClr>
                <a:srgbClr val="F67031"/>
              </a:buClr>
              <a:buSzPts val="3000"/>
              <a:buNone/>
              <a:defRPr b="1" sz="3000">
                <a:solidFill>
                  <a:srgbClr val="F67031"/>
                </a:solidFill>
              </a:defRPr>
            </a:lvl1pPr>
            <a:lvl2pPr lvl="1">
              <a:spcBef>
                <a:spcPts val="0"/>
              </a:spcBef>
              <a:spcAft>
                <a:spcPts val="0"/>
              </a:spcAft>
              <a:buClr>
                <a:srgbClr val="F67031"/>
              </a:buClr>
              <a:buSzPts val="3000"/>
              <a:buNone/>
              <a:defRPr b="1" sz="3000">
                <a:solidFill>
                  <a:srgbClr val="F67031"/>
                </a:solidFill>
              </a:defRPr>
            </a:lvl2pPr>
            <a:lvl3pPr lvl="2">
              <a:spcBef>
                <a:spcPts val="0"/>
              </a:spcBef>
              <a:spcAft>
                <a:spcPts val="0"/>
              </a:spcAft>
              <a:buClr>
                <a:srgbClr val="F67031"/>
              </a:buClr>
              <a:buSzPts val="3000"/>
              <a:buNone/>
              <a:defRPr b="1" sz="3000">
                <a:solidFill>
                  <a:srgbClr val="F67031"/>
                </a:solidFill>
              </a:defRPr>
            </a:lvl3pPr>
            <a:lvl4pPr lvl="3">
              <a:spcBef>
                <a:spcPts val="0"/>
              </a:spcBef>
              <a:spcAft>
                <a:spcPts val="0"/>
              </a:spcAft>
              <a:buClr>
                <a:srgbClr val="F67031"/>
              </a:buClr>
              <a:buSzPts val="3000"/>
              <a:buNone/>
              <a:defRPr b="1" sz="3000">
                <a:solidFill>
                  <a:srgbClr val="F67031"/>
                </a:solidFill>
              </a:defRPr>
            </a:lvl4pPr>
            <a:lvl5pPr lvl="4">
              <a:spcBef>
                <a:spcPts val="0"/>
              </a:spcBef>
              <a:spcAft>
                <a:spcPts val="0"/>
              </a:spcAft>
              <a:buClr>
                <a:srgbClr val="F67031"/>
              </a:buClr>
              <a:buSzPts val="3000"/>
              <a:buNone/>
              <a:defRPr b="1" sz="3000">
                <a:solidFill>
                  <a:srgbClr val="F67031"/>
                </a:solidFill>
              </a:defRPr>
            </a:lvl5pPr>
            <a:lvl6pPr lvl="5">
              <a:spcBef>
                <a:spcPts val="0"/>
              </a:spcBef>
              <a:spcAft>
                <a:spcPts val="0"/>
              </a:spcAft>
              <a:buClr>
                <a:srgbClr val="F67031"/>
              </a:buClr>
              <a:buSzPts val="3000"/>
              <a:buNone/>
              <a:defRPr b="1" sz="3000">
                <a:solidFill>
                  <a:srgbClr val="F67031"/>
                </a:solidFill>
              </a:defRPr>
            </a:lvl6pPr>
            <a:lvl7pPr lvl="6">
              <a:spcBef>
                <a:spcPts val="0"/>
              </a:spcBef>
              <a:spcAft>
                <a:spcPts val="0"/>
              </a:spcAft>
              <a:buClr>
                <a:srgbClr val="F67031"/>
              </a:buClr>
              <a:buSzPts val="3000"/>
              <a:buNone/>
              <a:defRPr b="1" sz="3000">
                <a:solidFill>
                  <a:srgbClr val="F67031"/>
                </a:solidFill>
              </a:defRPr>
            </a:lvl7pPr>
            <a:lvl8pPr lvl="7">
              <a:spcBef>
                <a:spcPts val="0"/>
              </a:spcBef>
              <a:spcAft>
                <a:spcPts val="0"/>
              </a:spcAft>
              <a:buClr>
                <a:srgbClr val="F67031"/>
              </a:buClr>
              <a:buSzPts val="3000"/>
              <a:buNone/>
              <a:defRPr b="1" sz="3000">
                <a:solidFill>
                  <a:srgbClr val="F67031"/>
                </a:solidFill>
              </a:defRPr>
            </a:lvl8pPr>
            <a:lvl9pPr lvl="8">
              <a:spcBef>
                <a:spcPts val="0"/>
              </a:spcBef>
              <a:spcAft>
                <a:spcPts val="0"/>
              </a:spcAft>
              <a:buClr>
                <a:srgbClr val="F67031"/>
              </a:buClr>
              <a:buSzPts val="3000"/>
              <a:buNone/>
              <a:defRPr b="1" sz="3000">
                <a:solidFill>
                  <a:srgbClr val="F67031"/>
                </a:solidFill>
              </a:defRPr>
            </a:lvl9pPr>
          </a:lstStyle>
          <a:p/>
        </p:txBody>
      </p:sp>
      <p:sp>
        <p:nvSpPr>
          <p:cNvPr id="12" name="Google Shape;12;p2"/>
          <p:cNvSpPr/>
          <p:nvPr/>
        </p:nvSpPr>
        <p:spPr>
          <a:xfrm>
            <a:off x="4574900" y="-150"/>
            <a:ext cx="185400" cy="5143500"/>
          </a:xfrm>
          <a:prstGeom prst="rect">
            <a:avLst/>
          </a:prstGeom>
          <a:gradFill>
            <a:gsLst>
              <a:gs pos="0">
                <a:srgbClr val="000014">
                  <a:alpha val="49803"/>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type="twoColTx">
  <p:cSld name="TITLE_AND_TWO_COLUMNS">
    <p:spTree>
      <p:nvGrpSpPr>
        <p:cNvPr id="65" name="Shape 65"/>
        <p:cNvGrpSpPr/>
        <p:nvPr/>
      </p:nvGrpSpPr>
      <p:grpSpPr>
        <a:xfrm>
          <a:off x="0" y="0"/>
          <a:ext cx="0" cy="0"/>
          <a:chOff x="0" y="0"/>
          <a:chExt cx="0" cy="0"/>
        </a:xfrm>
      </p:grpSpPr>
      <p:sp>
        <p:nvSpPr>
          <p:cNvPr id="66" name="Google Shape;66;p11"/>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67" name="Google Shape;67;p11"/>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1"/>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69" name="Google Shape;69;p11"/>
          <p:cNvSpPr txBox="1"/>
          <p:nvPr>
            <p:ph idx="1" type="body"/>
          </p:nvPr>
        </p:nvSpPr>
        <p:spPr>
          <a:xfrm>
            <a:off x="3062200" y="575500"/>
            <a:ext cx="2730000" cy="3981000"/>
          </a:xfrm>
          <a:prstGeom prst="rect">
            <a:avLst/>
          </a:prstGeom>
        </p:spPr>
        <p:txBody>
          <a:bodyPr anchorCtr="0" anchor="t" bIns="91425" lIns="91425" spcFirstLastPara="1" rIns="91425" wrap="square" tIns="91425">
            <a:noAutofit/>
          </a:bodyPr>
          <a:lstStyle>
            <a:lvl1pPr indent="-298450" lvl="0" marL="457200">
              <a:spcBef>
                <a:spcPts val="60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70" name="Google Shape;70;p11"/>
          <p:cNvSpPr txBox="1"/>
          <p:nvPr>
            <p:ph idx="2" type="body"/>
          </p:nvPr>
        </p:nvSpPr>
        <p:spPr>
          <a:xfrm>
            <a:off x="5956701" y="575500"/>
            <a:ext cx="2730000" cy="3981000"/>
          </a:xfrm>
          <a:prstGeom prst="rect">
            <a:avLst/>
          </a:prstGeom>
        </p:spPr>
        <p:txBody>
          <a:bodyPr anchorCtr="0" anchor="t" bIns="91425" lIns="91425" spcFirstLastPara="1" rIns="91425" wrap="square" tIns="91425">
            <a:noAutofit/>
          </a:bodyPr>
          <a:lstStyle>
            <a:lvl1pPr indent="-298450" lvl="0" marL="457200">
              <a:spcBef>
                <a:spcPts val="60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71" name="Google Shape;71;p1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spTree>
      <p:nvGrpSpPr>
        <p:cNvPr id="72" name="Shape 72"/>
        <p:cNvGrpSpPr/>
        <p:nvPr/>
      </p:nvGrpSpPr>
      <p:grpSpPr>
        <a:xfrm>
          <a:off x="0" y="0"/>
          <a:ext cx="0" cy="0"/>
          <a:chOff x="0" y="0"/>
          <a:chExt cx="0" cy="0"/>
        </a:xfrm>
      </p:grpSpPr>
      <p:sp>
        <p:nvSpPr>
          <p:cNvPr id="73" name="Google Shape;73;p12"/>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74" name="Google Shape;74;p12"/>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2"/>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76" name="Google Shape;76;p12"/>
          <p:cNvSpPr txBox="1"/>
          <p:nvPr>
            <p:ph idx="1" type="body"/>
          </p:nvPr>
        </p:nvSpPr>
        <p:spPr>
          <a:xfrm>
            <a:off x="3069325" y="575500"/>
            <a:ext cx="1789800" cy="3981000"/>
          </a:xfrm>
          <a:prstGeom prst="rect">
            <a:avLst/>
          </a:prstGeom>
        </p:spPr>
        <p:txBody>
          <a:bodyPr anchorCtr="0" anchor="t" bIns="91425" lIns="91425" spcFirstLastPara="1" rIns="91425" wrap="square" tIns="91425">
            <a:noAutofit/>
          </a:bodyPr>
          <a:lstStyle>
            <a:lvl1pPr indent="-285750" lvl="0" marL="457200" rtl="0">
              <a:spcBef>
                <a:spcPts val="600"/>
              </a:spcBef>
              <a:spcAft>
                <a:spcPts val="0"/>
              </a:spcAft>
              <a:buSzPts val="900"/>
              <a:buChar char="▪"/>
              <a:defRPr sz="900"/>
            </a:lvl1pPr>
            <a:lvl2pPr indent="-285750" lvl="1" marL="914400" rtl="0">
              <a:spcBef>
                <a:spcPts val="0"/>
              </a:spcBef>
              <a:spcAft>
                <a:spcPts val="0"/>
              </a:spcAft>
              <a:buSzPts val="900"/>
              <a:buChar char="-"/>
              <a:defRPr sz="900"/>
            </a:lvl2pPr>
            <a:lvl3pPr indent="-285750" lvl="2" marL="1371600" rtl="0">
              <a:spcBef>
                <a:spcPts val="0"/>
              </a:spcBef>
              <a:spcAft>
                <a:spcPts val="0"/>
              </a:spcAft>
              <a:buSzPts val="900"/>
              <a:buChar char="-"/>
              <a:defRPr sz="900"/>
            </a:lvl3pPr>
            <a:lvl4pPr indent="-285750" lvl="3" marL="1828800" rtl="0">
              <a:spcBef>
                <a:spcPts val="0"/>
              </a:spcBef>
              <a:spcAft>
                <a:spcPts val="0"/>
              </a:spcAft>
              <a:buSzPts val="900"/>
              <a:buChar char="-"/>
              <a:defRPr sz="900"/>
            </a:lvl4pPr>
            <a:lvl5pPr indent="-285750" lvl="4" marL="2286000" rtl="0">
              <a:spcBef>
                <a:spcPts val="0"/>
              </a:spcBef>
              <a:spcAft>
                <a:spcPts val="0"/>
              </a:spcAft>
              <a:buSzPts val="900"/>
              <a:buChar char="-"/>
              <a:defRPr sz="900"/>
            </a:lvl5pPr>
            <a:lvl6pPr indent="-285750" lvl="5" marL="2743200" rtl="0">
              <a:spcBef>
                <a:spcPts val="0"/>
              </a:spcBef>
              <a:spcAft>
                <a:spcPts val="0"/>
              </a:spcAft>
              <a:buSzPts val="900"/>
              <a:buChar char="-"/>
              <a:defRPr sz="900"/>
            </a:lvl6pPr>
            <a:lvl7pPr indent="-285750" lvl="6" marL="3200400" rtl="0">
              <a:spcBef>
                <a:spcPts val="0"/>
              </a:spcBef>
              <a:spcAft>
                <a:spcPts val="0"/>
              </a:spcAft>
              <a:buSzPts val="900"/>
              <a:buChar char="-"/>
              <a:defRPr sz="900"/>
            </a:lvl7pPr>
            <a:lvl8pPr indent="-285750" lvl="7" marL="3657600" rtl="0">
              <a:spcBef>
                <a:spcPts val="0"/>
              </a:spcBef>
              <a:spcAft>
                <a:spcPts val="0"/>
              </a:spcAft>
              <a:buSzPts val="900"/>
              <a:buChar char="-"/>
              <a:defRPr sz="900"/>
            </a:lvl8pPr>
            <a:lvl9pPr indent="-285750" lvl="8" marL="4114800" rtl="0">
              <a:spcBef>
                <a:spcPts val="0"/>
              </a:spcBef>
              <a:spcAft>
                <a:spcPts val="0"/>
              </a:spcAft>
              <a:buSzPts val="900"/>
              <a:buChar char="-"/>
              <a:defRPr sz="900"/>
            </a:lvl9pPr>
          </a:lstStyle>
          <a:p/>
        </p:txBody>
      </p:sp>
      <p:sp>
        <p:nvSpPr>
          <p:cNvPr id="77" name="Google Shape;77;p12"/>
          <p:cNvSpPr txBox="1"/>
          <p:nvPr>
            <p:ph idx="2" type="body"/>
          </p:nvPr>
        </p:nvSpPr>
        <p:spPr>
          <a:xfrm>
            <a:off x="4951006" y="575500"/>
            <a:ext cx="1789800" cy="3981000"/>
          </a:xfrm>
          <a:prstGeom prst="rect">
            <a:avLst/>
          </a:prstGeom>
        </p:spPr>
        <p:txBody>
          <a:bodyPr anchorCtr="0" anchor="t" bIns="91425" lIns="91425" spcFirstLastPara="1" rIns="91425" wrap="square" tIns="91425">
            <a:noAutofit/>
          </a:bodyPr>
          <a:lstStyle>
            <a:lvl1pPr indent="-285750" lvl="0" marL="457200" rtl="0">
              <a:spcBef>
                <a:spcPts val="600"/>
              </a:spcBef>
              <a:spcAft>
                <a:spcPts val="0"/>
              </a:spcAft>
              <a:buSzPts val="900"/>
              <a:buChar char="▪"/>
              <a:defRPr sz="900"/>
            </a:lvl1pPr>
            <a:lvl2pPr indent="-285750" lvl="1" marL="914400" rtl="0">
              <a:spcBef>
                <a:spcPts val="0"/>
              </a:spcBef>
              <a:spcAft>
                <a:spcPts val="0"/>
              </a:spcAft>
              <a:buSzPts val="900"/>
              <a:buChar char="-"/>
              <a:defRPr sz="900"/>
            </a:lvl2pPr>
            <a:lvl3pPr indent="-285750" lvl="2" marL="1371600" rtl="0">
              <a:spcBef>
                <a:spcPts val="0"/>
              </a:spcBef>
              <a:spcAft>
                <a:spcPts val="0"/>
              </a:spcAft>
              <a:buSzPts val="900"/>
              <a:buChar char="-"/>
              <a:defRPr sz="900"/>
            </a:lvl3pPr>
            <a:lvl4pPr indent="-285750" lvl="3" marL="1828800" rtl="0">
              <a:spcBef>
                <a:spcPts val="0"/>
              </a:spcBef>
              <a:spcAft>
                <a:spcPts val="0"/>
              </a:spcAft>
              <a:buSzPts val="900"/>
              <a:buChar char="-"/>
              <a:defRPr sz="900"/>
            </a:lvl4pPr>
            <a:lvl5pPr indent="-285750" lvl="4" marL="2286000" rtl="0">
              <a:spcBef>
                <a:spcPts val="0"/>
              </a:spcBef>
              <a:spcAft>
                <a:spcPts val="0"/>
              </a:spcAft>
              <a:buSzPts val="900"/>
              <a:buChar char="-"/>
              <a:defRPr sz="900"/>
            </a:lvl5pPr>
            <a:lvl6pPr indent="-285750" lvl="5" marL="2743200" rtl="0">
              <a:spcBef>
                <a:spcPts val="0"/>
              </a:spcBef>
              <a:spcAft>
                <a:spcPts val="0"/>
              </a:spcAft>
              <a:buSzPts val="900"/>
              <a:buChar char="-"/>
              <a:defRPr sz="900"/>
            </a:lvl6pPr>
            <a:lvl7pPr indent="-285750" lvl="6" marL="3200400" rtl="0">
              <a:spcBef>
                <a:spcPts val="0"/>
              </a:spcBef>
              <a:spcAft>
                <a:spcPts val="0"/>
              </a:spcAft>
              <a:buSzPts val="900"/>
              <a:buChar char="-"/>
              <a:defRPr sz="900"/>
            </a:lvl7pPr>
            <a:lvl8pPr indent="-285750" lvl="7" marL="3657600" rtl="0">
              <a:spcBef>
                <a:spcPts val="0"/>
              </a:spcBef>
              <a:spcAft>
                <a:spcPts val="0"/>
              </a:spcAft>
              <a:buSzPts val="900"/>
              <a:buChar char="-"/>
              <a:defRPr sz="900"/>
            </a:lvl8pPr>
            <a:lvl9pPr indent="-285750" lvl="8" marL="4114800" rtl="0">
              <a:spcBef>
                <a:spcPts val="0"/>
              </a:spcBef>
              <a:spcAft>
                <a:spcPts val="0"/>
              </a:spcAft>
              <a:buSzPts val="900"/>
              <a:buChar char="-"/>
              <a:defRPr sz="900"/>
            </a:lvl9pPr>
          </a:lstStyle>
          <a:p/>
        </p:txBody>
      </p:sp>
      <p:sp>
        <p:nvSpPr>
          <p:cNvPr id="78" name="Google Shape;78;p12"/>
          <p:cNvSpPr txBox="1"/>
          <p:nvPr>
            <p:ph idx="3" type="body"/>
          </p:nvPr>
        </p:nvSpPr>
        <p:spPr>
          <a:xfrm>
            <a:off x="6832686" y="575500"/>
            <a:ext cx="1789800" cy="3981000"/>
          </a:xfrm>
          <a:prstGeom prst="rect">
            <a:avLst/>
          </a:prstGeom>
        </p:spPr>
        <p:txBody>
          <a:bodyPr anchorCtr="0" anchor="t" bIns="91425" lIns="91425" spcFirstLastPara="1" rIns="91425" wrap="square" tIns="91425">
            <a:noAutofit/>
          </a:bodyPr>
          <a:lstStyle>
            <a:lvl1pPr indent="-285750" lvl="0" marL="457200" rtl="0">
              <a:spcBef>
                <a:spcPts val="600"/>
              </a:spcBef>
              <a:spcAft>
                <a:spcPts val="0"/>
              </a:spcAft>
              <a:buSzPts val="900"/>
              <a:buChar char="▪"/>
              <a:defRPr sz="900"/>
            </a:lvl1pPr>
            <a:lvl2pPr indent="-285750" lvl="1" marL="914400" rtl="0">
              <a:spcBef>
                <a:spcPts val="0"/>
              </a:spcBef>
              <a:spcAft>
                <a:spcPts val="0"/>
              </a:spcAft>
              <a:buSzPts val="900"/>
              <a:buChar char="-"/>
              <a:defRPr sz="900"/>
            </a:lvl2pPr>
            <a:lvl3pPr indent="-285750" lvl="2" marL="1371600" rtl="0">
              <a:spcBef>
                <a:spcPts val="0"/>
              </a:spcBef>
              <a:spcAft>
                <a:spcPts val="0"/>
              </a:spcAft>
              <a:buSzPts val="900"/>
              <a:buChar char="-"/>
              <a:defRPr sz="900"/>
            </a:lvl3pPr>
            <a:lvl4pPr indent="-285750" lvl="3" marL="1828800" rtl="0">
              <a:spcBef>
                <a:spcPts val="0"/>
              </a:spcBef>
              <a:spcAft>
                <a:spcPts val="0"/>
              </a:spcAft>
              <a:buSzPts val="900"/>
              <a:buChar char="-"/>
              <a:defRPr sz="900"/>
            </a:lvl4pPr>
            <a:lvl5pPr indent="-285750" lvl="4" marL="2286000" rtl="0">
              <a:spcBef>
                <a:spcPts val="0"/>
              </a:spcBef>
              <a:spcAft>
                <a:spcPts val="0"/>
              </a:spcAft>
              <a:buSzPts val="900"/>
              <a:buChar char="-"/>
              <a:defRPr sz="900"/>
            </a:lvl5pPr>
            <a:lvl6pPr indent="-285750" lvl="5" marL="2743200" rtl="0">
              <a:spcBef>
                <a:spcPts val="0"/>
              </a:spcBef>
              <a:spcAft>
                <a:spcPts val="0"/>
              </a:spcAft>
              <a:buSzPts val="900"/>
              <a:buChar char="-"/>
              <a:defRPr sz="900"/>
            </a:lvl6pPr>
            <a:lvl7pPr indent="-285750" lvl="6" marL="3200400" rtl="0">
              <a:spcBef>
                <a:spcPts val="0"/>
              </a:spcBef>
              <a:spcAft>
                <a:spcPts val="0"/>
              </a:spcAft>
              <a:buSzPts val="900"/>
              <a:buChar char="-"/>
              <a:defRPr sz="900"/>
            </a:lvl7pPr>
            <a:lvl8pPr indent="-285750" lvl="7" marL="3657600" rtl="0">
              <a:spcBef>
                <a:spcPts val="0"/>
              </a:spcBef>
              <a:spcAft>
                <a:spcPts val="0"/>
              </a:spcAft>
              <a:buSzPts val="900"/>
              <a:buChar char="-"/>
              <a:defRPr sz="900"/>
            </a:lvl8pPr>
            <a:lvl9pPr indent="-285750" lvl="8" marL="4114800" rtl="0">
              <a:spcBef>
                <a:spcPts val="0"/>
              </a:spcBef>
              <a:spcAft>
                <a:spcPts val="0"/>
              </a:spcAft>
              <a:buSzPts val="900"/>
              <a:buChar char="-"/>
              <a:defRPr sz="900"/>
            </a:lvl9pPr>
          </a:lstStyle>
          <a:p/>
        </p:txBody>
      </p:sp>
      <p:sp>
        <p:nvSpPr>
          <p:cNvPr id="79" name="Google Shape;79;p12"/>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0" name="Shape 80"/>
        <p:cNvGrpSpPr/>
        <p:nvPr/>
      </p:nvGrpSpPr>
      <p:grpSpPr>
        <a:xfrm>
          <a:off x="0" y="0"/>
          <a:ext cx="0" cy="0"/>
          <a:chOff x="0" y="0"/>
          <a:chExt cx="0" cy="0"/>
        </a:xfrm>
      </p:grpSpPr>
      <p:sp>
        <p:nvSpPr>
          <p:cNvPr id="81" name="Google Shape;81;p13"/>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82" name="Google Shape;82;p13"/>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3"/>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84" name="Google Shape;84;p1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5" name="Shape 85"/>
        <p:cNvGrpSpPr/>
        <p:nvPr/>
      </p:nvGrpSpPr>
      <p:grpSpPr>
        <a:xfrm>
          <a:off x="0" y="0"/>
          <a:ext cx="0" cy="0"/>
          <a:chOff x="0" y="0"/>
          <a:chExt cx="0" cy="0"/>
        </a:xfrm>
      </p:grpSpPr>
      <p:sp>
        <p:nvSpPr>
          <p:cNvPr id="86" name="Google Shape;86;p1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
    <p:spTree>
      <p:nvGrpSpPr>
        <p:cNvPr id="13" name="Shape 13"/>
        <p:cNvGrpSpPr/>
        <p:nvPr/>
      </p:nvGrpSpPr>
      <p:grpSpPr>
        <a:xfrm>
          <a:off x="0" y="0"/>
          <a:ext cx="0" cy="0"/>
          <a:chOff x="0" y="0"/>
          <a:chExt cx="0" cy="0"/>
        </a:xfrm>
      </p:grpSpPr>
      <p:sp>
        <p:nvSpPr>
          <p:cNvPr id="14" name="Google Shape;14;p3"/>
          <p:cNvSpPr/>
          <p:nvPr/>
        </p:nvSpPr>
        <p:spPr>
          <a:xfrm flipH="1">
            <a:off x="-7125" y="0"/>
            <a:ext cx="2592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p:nvPr/>
        </p:nvSpPr>
        <p:spPr>
          <a:xfrm>
            <a:off x="2585478"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16" name="Google Shape;16;p3"/>
          <p:cNvSpPr txBox="1"/>
          <p:nvPr>
            <p:ph type="ctrTitle"/>
          </p:nvPr>
        </p:nvSpPr>
        <p:spPr>
          <a:xfrm>
            <a:off x="277100" y="284200"/>
            <a:ext cx="2024100" cy="36780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p:txBody>
      </p:sp>
      <p:sp>
        <p:nvSpPr>
          <p:cNvPr id="17" name="Google Shape;17;p3"/>
          <p:cNvSpPr txBox="1"/>
          <p:nvPr>
            <p:ph idx="1" type="subTitle"/>
          </p:nvPr>
        </p:nvSpPr>
        <p:spPr>
          <a:xfrm>
            <a:off x="277100" y="3983050"/>
            <a:ext cx="2024100" cy="7848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999999"/>
              </a:buClr>
              <a:buSzPts val="1400"/>
              <a:buFont typeface="Georgia"/>
              <a:buNone/>
              <a:defRPr i="1">
                <a:solidFill>
                  <a:srgbClr val="999999"/>
                </a:solidFill>
                <a:latin typeface="Georgia"/>
                <a:ea typeface="Georgia"/>
                <a:cs typeface="Georgia"/>
                <a:sym typeface="Georgia"/>
              </a:defRPr>
            </a:lvl1pPr>
            <a:lvl2pPr lvl="1"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2pPr>
            <a:lvl3pPr lvl="2"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3pPr>
            <a:lvl4pPr lvl="3"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4pPr>
            <a:lvl5pPr lvl="4"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5pPr>
            <a:lvl6pPr lvl="5"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6pPr>
            <a:lvl7pPr lvl="6"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7pPr>
            <a:lvl8pPr lvl="7"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8pPr>
            <a:lvl9pPr lvl="8"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9pPr>
          </a:lstStyle>
          <a:p/>
        </p:txBody>
      </p:sp>
      <p:sp>
        <p:nvSpPr>
          <p:cNvPr id="18" name="Google Shape;18;p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s">
  <p:cSld name="TITLE_1_2">
    <p:spTree>
      <p:nvGrpSpPr>
        <p:cNvPr id="19" name="Shape 19"/>
        <p:cNvGrpSpPr/>
        <p:nvPr/>
      </p:nvGrpSpPr>
      <p:grpSpPr>
        <a:xfrm>
          <a:off x="0" y="0"/>
          <a:ext cx="0" cy="0"/>
          <a:chOff x="0" y="0"/>
          <a:chExt cx="0" cy="0"/>
        </a:xfrm>
      </p:grpSpPr>
      <p:sp>
        <p:nvSpPr>
          <p:cNvPr id="20" name="Google Shape;20;p4"/>
          <p:cNvSpPr/>
          <p:nvPr/>
        </p:nvSpPr>
        <p:spPr>
          <a:xfrm flipH="1">
            <a:off x="4568412" y="0"/>
            <a:ext cx="4575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idx="1" type="subTitle"/>
          </p:nvPr>
        </p:nvSpPr>
        <p:spPr>
          <a:xfrm>
            <a:off x="646550" y="1989500"/>
            <a:ext cx="3246900" cy="21264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1400"/>
              <a:buFont typeface="Georgia"/>
              <a:buNone/>
              <a:defRPr i="1">
                <a:solidFill>
                  <a:srgbClr val="FFFFFF"/>
                </a:solidFill>
                <a:latin typeface="Georgia"/>
                <a:ea typeface="Georgia"/>
                <a:cs typeface="Georgia"/>
                <a:sym typeface="Georgia"/>
              </a:defRPr>
            </a:lvl1pPr>
            <a:lvl2pPr lvl="1"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2pPr>
            <a:lvl3pPr lvl="2"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3pPr>
            <a:lvl4pPr lvl="3"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4pPr>
            <a:lvl5pPr lvl="4"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5pPr>
            <a:lvl6pPr lvl="5"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6pPr>
            <a:lvl7pPr lvl="6"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7pPr>
            <a:lvl8pPr lvl="7"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8pPr>
            <a:lvl9pPr lvl="8"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9pPr>
          </a:lstStyle>
          <a:p/>
        </p:txBody>
      </p:sp>
      <p:sp>
        <p:nvSpPr>
          <p:cNvPr id="22" name="Google Shape;22;p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3" name="Google Shape;23;p4"/>
          <p:cNvSpPr/>
          <p:nvPr/>
        </p:nvSpPr>
        <p:spPr>
          <a:xfrm flipH="1">
            <a:off x="4455300"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24" name="Google Shape;24;p4"/>
          <p:cNvSpPr txBox="1"/>
          <p:nvPr>
            <p:ph idx="2" type="body"/>
          </p:nvPr>
        </p:nvSpPr>
        <p:spPr>
          <a:xfrm>
            <a:off x="5130225" y="1016000"/>
            <a:ext cx="3470700" cy="30999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Clr>
                <a:srgbClr val="F67031"/>
              </a:buClr>
              <a:buSzPts val="1800"/>
              <a:buAutoNum type="arabicPeriod"/>
              <a:defRPr sz="1800"/>
            </a:lvl1pPr>
            <a:lvl2pPr indent="-317500" lvl="1" marL="914400" rtl="0">
              <a:spcBef>
                <a:spcPts val="1000"/>
              </a:spcBef>
              <a:spcAft>
                <a:spcPts val="0"/>
              </a:spcAft>
              <a:buSzPts val="1400"/>
              <a:buAutoNum type="alphaLcPeriod"/>
              <a:defRPr>
                <a:solidFill>
                  <a:srgbClr val="999999"/>
                </a:solidFill>
              </a:defRPr>
            </a:lvl2pPr>
            <a:lvl3pPr indent="-317500" lvl="2" marL="1371600" rtl="0">
              <a:spcBef>
                <a:spcPts val="1000"/>
              </a:spcBef>
              <a:spcAft>
                <a:spcPts val="0"/>
              </a:spcAft>
              <a:buSzPts val="1400"/>
              <a:buAutoNum type="romanLcPeriod"/>
              <a:defRPr>
                <a:solidFill>
                  <a:srgbClr val="999999"/>
                </a:solidFill>
              </a:defRPr>
            </a:lvl3pPr>
            <a:lvl4pPr indent="-317500" lvl="3" marL="1828800" rtl="0">
              <a:spcBef>
                <a:spcPts val="1000"/>
              </a:spcBef>
              <a:spcAft>
                <a:spcPts val="0"/>
              </a:spcAft>
              <a:buSzPts val="1400"/>
              <a:buAutoNum type="arabicPeriod"/>
              <a:defRPr>
                <a:solidFill>
                  <a:srgbClr val="999999"/>
                </a:solidFill>
              </a:defRPr>
            </a:lvl4pPr>
            <a:lvl5pPr indent="-317500" lvl="4" marL="2286000" rtl="0">
              <a:spcBef>
                <a:spcPts val="1000"/>
              </a:spcBef>
              <a:spcAft>
                <a:spcPts val="0"/>
              </a:spcAft>
              <a:buClr>
                <a:srgbClr val="999999"/>
              </a:buClr>
              <a:buSzPts val="1400"/>
              <a:buAutoNum type="alphaLcPeriod"/>
              <a:defRPr>
                <a:solidFill>
                  <a:srgbClr val="999999"/>
                </a:solidFill>
              </a:defRPr>
            </a:lvl5pPr>
            <a:lvl6pPr indent="-317500" lvl="5" marL="2743200" rtl="0">
              <a:spcBef>
                <a:spcPts val="1000"/>
              </a:spcBef>
              <a:spcAft>
                <a:spcPts val="0"/>
              </a:spcAft>
              <a:buClr>
                <a:srgbClr val="999999"/>
              </a:buClr>
              <a:buSzPts val="1400"/>
              <a:buAutoNum type="romanLcPeriod"/>
              <a:defRPr>
                <a:solidFill>
                  <a:srgbClr val="999999"/>
                </a:solidFill>
              </a:defRPr>
            </a:lvl6pPr>
            <a:lvl7pPr indent="-317500" lvl="6" marL="3200400" rtl="0">
              <a:spcBef>
                <a:spcPts val="1000"/>
              </a:spcBef>
              <a:spcAft>
                <a:spcPts val="0"/>
              </a:spcAft>
              <a:buClr>
                <a:srgbClr val="999999"/>
              </a:buClr>
              <a:buSzPts val="1400"/>
              <a:buAutoNum type="arabicPeriod"/>
              <a:defRPr>
                <a:solidFill>
                  <a:srgbClr val="999999"/>
                </a:solidFill>
              </a:defRPr>
            </a:lvl7pPr>
            <a:lvl8pPr indent="-317500" lvl="7" marL="3657600" rtl="0">
              <a:spcBef>
                <a:spcPts val="1000"/>
              </a:spcBef>
              <a:spcAft>
                <a:spcPts val="0"/>
              </a:spcAft>
              <a:buClr>
                <a:srgbClr val="999999"/>
              </a:buClr>
              <a:buSzPts val="1400"/>
              <a:buAutoNum type="alphaLcPeriod"/>
              <a:defRPr>
                <a:solidFill>
                  <a:srgbClr val="999999"/>
                </a:solidFill>
              </a:defRPr>
            </a:lvl8pPr>
            <a:lvl9pPr indent="-317500" lvl="8" marL="4114800" rtl="0">
              <a:spcBef>
                <a:spcPts val="1000"/>
              </a:spcBef>
              <a:spcAft>
                <a:spcPts val="1000"/>
              </a:spcAft>
              <a:buClr>
                <a:srgbClr val="999999"/>
              </a:buClr>
              <a:buSzPts val="1400"/>
              <a:buAutoNum type="romanLcPeriod"/>
              <a:defRPr>
                <a:solidFill>
                  <a:srgbClr val="999999"/>
                </a:solidFill>
              </a:defRPr>
            </a:lvl9pPr>
          </a:lstStyle>
          <a:p/>
        </p:txBody>
      </p:sp>
      <p:sp>
        <p:nvSpPr>
          <p:cNvPr id="25" name="Google Shape;25;p4"/>
          <p:cNvSpPr txBox="1"/>
          <p:nvPr>
            <p:ph type="title"/>
          </p:nvPr>
        </p:nvSpPr>
        <p:spPr>
          <a:xfrm>
            <a:off x="646573" y="1016000"/>
            <a:ext cx="3246900" cy="973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spTree>
      <p:nvGrpSpPr>
        <p:cNvPr id="26" name="Shape 26"/>
        <p:cNvGrpSpPr/>
        <p:nvPr/>
      </p:nvGrpSpPr>
      <p:grpSpPr>
        <a:xfrm>
          <a:off x="0" y="0"/>
          <a:ext cx="0" cy="0"/>
          <a:chOff x="0" y="0"/>
          <a:chExt cx="0" cy="0"/>
        </a:xfrm>
      </p:grpSpPr>
      <p:sp>
        <p:nvSpPr>
          <p:cNvPr id="27" name="Google Shape;27;p5"/>
          <p:cNvSpPr/>
          <p:nvPr/>
        </p:nvSpPr>
        <p:spPr>
          <a:xfrm flipH="1" rot="5400000">
            <a:off x="4518950" y="-3360875"/>
            <a:ext cx="113100" cy="91512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28" name="Google Shape;28;p5"/>
          <p:cNvSpPr/>
          <p:nvPr/>
        </p:nvSpPr>
        <p:spPr>
          <a:xfrm>
            <a:off x="-7125" y="1271275"/>
            <a:ext cx="9151200" cy="3872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5"/>
          <p:cNvSpPr txBox="1"/>
          <p:nvPr>
            <p:ph idx="1" type="body"/>
          </p:nvPr>
        </p:nvSpPr>
        <p:spPr>
          <a:xfrm>
            <a:off x="1847275" y="1704600"/>
            <a:ext cx="5449500" cy="2714700"/>
          </a:xfrm>
          <a:prstGeom prst="rect">
            <a:avLst/>
          </a:prstGeom>
        </p:spPr>
        <p:txBody>
          <a:bodyPr anchorCtr="0" anchor="t" bIns="91425" lIns="91425" spcFirstLastPara="1" rIns="91425" wrap="square" tIns="91425">
            <a:noAutofit/>
          </a:bodyPr>
          <a:lstStyle>
            <a:lvl1pPr indent="-381000" lvl="0" marL="457200" rtl="0" algn="ctr">
              <a:spcBef>
                <a:spcPts val="600"/>
              </a:spcBef>
              <a:spcAft>
                <a:spcPts val="0"/>
              </a:spcAft>
              <a:buSzPts val="2400"/>
              <a:buFont typeface="Georgia"/>
              <a:buChar char="▪"/>
              <a:defRPr i="1" sz="2400">
                <a:latin typeface="Georgia"/>
                <a:ea typeface="Georgia"/>
                <a:cs typeface="Georgia"/>
                <a:sym typeface="Georgia"/>
              </a:defRPr>
            </a:lvl1pPr>
            <a:lvl2pPr indent="-381000" lvl="1" marL="914400" rtl="0" algn="ctr">
              <a:spcBef>
                <a:spcPts val="0"/>
              </a:spcBef>
              <a:spcAft>
                <a:spcPts val="0"/>
              </a:spcAft>
              <a:buSzPts val="2400"/>
              <a:buFont typeface="Georgia"/>
              <a:buChar char="-"/>
              <a:defRPr i="1" sz="2400">
                <a:latin typeface="Georgia"/>
                <a:ea typeface="Georgia"/>
                <a:cs typeface="Georgia"/>
                <a:sym typeface="Georgia"/>
              </a:defRPr>
            </a:lvl2pPr>
            <a:lvl3pPr indent="-381000" lvl="2" marL="1371600" rtl="0" algn="ctr">
              <a:spcBef>
                <a:spcPts val="0"/>
              </a:spcBef>
              <a:spcAft>
                <a:spcPts val="0"/>
              </a:spcAft>
              <a:buSzPts val="2400"/>
              <a:buFont typeface="Georgia"/>
              <a:buChar char="-"/>
              <a:defRPr i="1" sz="2400">
                <a:latin typeface="Georgia"/>
                <a:ea typeface="Georgia"/>
                <a:cs typeface="Georgia"/>
                <a:sym typeface="Georgia"/>
              </a:defRPr>
            </a:lvl3pPr>
            <a:lvl4pPr indent="-381000" lvl="3" marL="1828800" rtl="0" algn="ctr">
              <a:spcBef>
                <a:spcPts val="0"/>
              </a:spcBef>
              <a:spcAft>
                <a:spcPts val="0"/>
              </a:spcAft>
              <a:buSzPts val="2400"/>
              <a:buFont typeface="Georgia"/>
              <a:buChar char="-"/>
              <a:defRPr i="1" sz="2400">
                <a:latin typeface="Georgia"/>
                <a:ea typeface="Georgia"/>
                <a:cs typeface="Georgia"/>
                <a:sym typeface="Georgia"/>
              </a:defRPr>
            </a:lvl4pPr>
            <a:lvl5pPr indent="-381000" lvl="4" marL="2286000" rtl="0" algn="ctr">
              <a:spcBef>
                <a:spcPts val="0"/>
              </a:spcBef>
              <a:spcAft>
                <a:spcPts val="0"/>
              </a:spcAft>
              <a:buSzPts val="2400"/>
              <a:buFont typeface="Georgia"/>
              <a:buChar char="-"/>
              <a:defRPr i="1" sz="2400">
                <a:latin typeface="Georgia"/>
                <a:ea typeface="Georgia"/>
                <a:cs typeface="Georgia"/>
                <a:sym typeface="Georgia"/>
              </a:defRPr>
            </a:lvl5pPr>
            <a:lvl6pPr indent="-381000" lvl="5" marL="2743200" rtl="0" algn="ctr">
              <a:spcBef>
                <a:spcPts val="0"/>
              </a:spcBef>
              <a:spcAft>
                <a:spcPts val="0"/>
              </a:spcAft>
              <a:buSzPts val="2400"/>
              <a:buFont typeface="Georgia"/>
              <a:buChar char="-"/>
              <a:defRPr i="1" sz="2400">
                <a:latin typeface="Georgia"/>
                <a:ea typeface="Georgia"/>
                <a:cs typeface="Georgia"/>
                <a:sym typeface="Georgia"/>
              </a:defRPr>
            </a:lvl6pPr>
            <a:lvl7pPr indent="-381000" lvl="6" marL="3200400" rtl="0" algn="ctr">
              <a:spcBef>
                <a:spcPts val="0"/>
              </a:spcBef>
              <a:spcAft>
                <a:spcPts val="0"/>
              </a:spcAft>
              <a:buSzPts val="2400"/>
              <a:buFont typeface="Georgia"/>
              <a:buChar char="-"/>
              <a:defRPr i="1" sz="2400">
                <a:latin typeface="Georgia"/>
                <a:ea typeface="Georgia"/>
                <a:cs typeface="Georgia"/>
                <a:sym typeface="Georgia"/>
              </a:defRPr>
            </a:lvl7pPr>
            <a:lvl8pPr indent="-381000" lvl="7" marL="3657600" rtl="0" algn="ctr">
              <a:spcBef>
                <a:spcPts val="0"/>
              </a:spcBef>
              <a:spcAft>
                <a:spcPts val="0"/>
              </a:spcAft>
              <a:buSzPts val="2400"/>
              <a:buFont typeface="Georgia"/>
              <a:buChar char="-"/>
              <a:defRPr i="1" sz="2400">
                <a:latin typeface="Georgia"/>
                <a:ea typeface="Georgia"/>
                <a:cs typeface="Georgia"/>
                <a:sym typeface="Georgia"/>
              </a:defRPr>
            </a:lvl8pPr>
            <a:lvl9pPr indent="-381000" lvl="8" marL="4114800" algn="ctr">
              <a:spcBef>
                <a:spcPts val="0"/>
              </a:spcBef>
              <a:spcAft>
                <a:spcPts val="0"/>
              </a:spcAft>
              <a:buSzPts val="2400"/>
              <a:buFont typeface="Georgia"/>
              <a:buChar char="-"/>
              <a:defRPr i="1" sz="2400">
                <a:latin typeface="Georgia"/>
                <a:ea typeface="Georgia"/>
                <a:cs typeface="Georgia"/>
                <a:sym typeface="Georgia"/>
              </a:defRPr>
            </a:lvl9pPr>
          </a:lstStyle>
          <a:p/>
        </p:txBody>
      </p:sp>
      <p:sp>
        <p:nvSpPr>
          <p:cNvPr id="30" name="Google Shape;30;p5"/>
          <p:cNvSpPr txBox="1"/>
          <p:nvPr/>
        </p:nvSpPr>
        <p:spPr>
          <a:xfrm>
            <a:off x="3593400" y="227724"/>
            <a:ext cx="19572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200">
                <a:solidFill>
                  <a:srgbClr val="FFFFFF"/>
                </a:solidFill>
                <a:latin typeface="Nunito Sans"/>
                <a:ea typeface="Nunito Sans"/>
                <a:cs typeface="Nunito Sans"/>
                <a:sym typeface="Nunito Sans"/>
              </a:rPr>
              <a:t>“</a:t>
            </a:r>
            <a:endParaRPr sz="7200">
              <a:solidFill>
                <a:srgbClr val="FFFFFF"/>
              </a:solidFill>
              <a:latin typeface="Nunito Sans"/>
              <a:ea typeface="Nunito Sans"/>
              <a:cs typeface="Nunito Sans"/>
              <a:sym typeface="Nunito Sans"/>
            </a:endParaRPr>
          </a:p>
        </p:txBody>
      </p:sp>
      <p:sp>
        <p:nvSpPr>
          <p:cNvPr id="31" name="Google Shape;31;p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type="tx">
  <p:cSld name="TITLE_AND_BODY">
    <p:spTree>
      <p:nvGrpSpPr>
        <p:cNvPr id="32" name="Shape 32"/>
        <p:cNvGrpSpPr/>
        <p:nvPr/>
      </p:nvGrpSpPr>
      <p:grpSpPr>
        <a:xfrm>
          <a:off x="0" y="0"/>
          <a:ext cx="0" cy="0"/>
          <a:chOff x="0" y="0"/>
          <a:chExt cx="0" cy="0"/>
        </a:xfrm>
      </p:grpSpPr>
      <p:sp>
        <p:nvSpPr>
          <p:cNvPr id="33" name="Google Shape;33;p6"/>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34" name="Google Shape;34;p6"/>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6"/>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36" name="Google Shape;36;p6"/>
          <p:cNvSpPr txBox="1"/>
          <p:nvPr>
            <p:ph idx="1" type="body"/>
          </p:nvPr>
        </p:nvSpPr>
        <p:spPr>
          <a:xfrm>
            <a:off x="3090625" y="575500"/>
            <a:ext cx="5596200" cy="3981000"/>
          </a:xfrm>
          <a:prstGeom prst="rect">
            <a:avLst/>
          </a:prstGeom>
        </p:spPr>
        <p:txBody>
          <a:bodyPr anchorCtr="0" anchor="t" bIns="91425" lIns="91425" spcFirstLastPara="1" rIns="91425" wrap="square" tIns="91425">
            <a:noAutofit/>
          </a:bodyPr>
          <a:lstStyle>
            <a:lvl1pPr indent="-317500" lvl="0" marL="457200">
              <a:spcBef>
                <a:spcPts val="60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with intro text">
  <p:cSld name="TITLE_AND_BODY_1">
    <p:spTree>
      <p:nvGrpSpPr>
        <p:cNvPr id="38" name="Shape 38"/>
        <p:cNvGrpSpPr/>
        <p:nvPr/>
      </p:nvGrpSpPr>
      <p:grpSpPr>
        <a:xfrm>
          <a:off x="0" y="0"/>
          <a:ext cx="0" cy="0"/>
          <a:chOff x="0" y="0"/>
          <a:chExt cx="0" cy="0"/>
        </a:xfrm>
      </p:grpSpPr>
      <p:sp>
        <p:nvSpPr>
          <p:cNvPr id="39" name="Google Shape;39;p7"/>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40" name="Google Shape;40;p7"/>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7"/>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42" name="Google Shape;42;p7"/>
          <p:cNvSpPr txBox="1"/>
          <p:nvPr>
            <p:ph idx="1" type="body"/>
          </p:nvPr>
        </p:nvSpPr>
        <p:spPr>
          <a:xfrm>
            <a:off x="3090625" y="575500"/>
            <a:ext cx="5596200" cy="12078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1pPr>
            <a:lvl2pPr indent="-330200" lvl="1" marL="9144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2pPr>
            <a:lvl3pPr indent="-330200" lvl="2" marL="13716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3pPr>
            <a:lvl4pPr indent="-330200" lvl="3" marL="18288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4pPr>
            <a:lvl5pPr indent="-330200" lvl="4" marL="22860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5pPr>
            <a:lvl6pPr indent="-330200" lvl="5" marL="27432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6pPr>
            <a:lvl7pPr indent="-330200" lvl="6" marL="32004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7pPr>
            <a:lvl8pPr indent="-330200" lvl="7" marL="36576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8pPr>
            <a:lvl9pPr indent="-330200" lvl="8" marL="41148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9pPr>
          </a:lstStyle>
          <a:p/>
        </p:txBody>
      </p:sp>
      <p:sp>
        <p:nvSpPr>
          <p:cNvPr id="43" name="Google Shape;43;p7"/>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4" name="Google Shape;44;p7"/>
          <p:cNvSpPr txBox="1"/>
          <p:nvPr>
            <p:ph idx="2" type="body"/>
          </p:nvPr>
        </p:nvSpPr>
        <p:spPr>
          <a:xfrm>
            <a:off x="3090625" y="2004313"/>
            <a:ext cx="5596200" cy="25521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with intro text">
  <p:cSld name="TITLE_AND_BODY_1_2">
    <p:spTree>
      <p:nvGrpSpPr>
        <p:cNvPr id="45" name="Shape 45"/>
        <p:cNvGrpSpPr/>
        <p:nvPr/>
      </p:nvGrpSpPr>
      <p:grpSpPr>
        <a:xfrm>
          <a:off x="0" y="0"/>
          <a:ext cx="0" cy="0"/>
          <a:chOff x="0" y="0"/>
          <a:chExt cx="0" cy="0"/>
        </a:xfrm>
      </p:grpSpPr>
      <p:sp>
        <p:nvSpPr>
          <p:cNvPr id="46" name="Google Shape;46;p8"/>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47" name="Google Shape;47;p8"/>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8"/>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49" name="Google Shape;49;p8"/>
          <p:cNvSpPr txBox="1"/>
          <p:nvPr>
            <p:ph idx="1" type="body"/>
          </p:nvPr>
        </p:nvSpPr>
        <p:spPr>
          <a:xfrm>
            <a:off x="3090625" y="575500"/>
            <a:ext cx="5596200" cy="12078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1pPr>
            <a:lvl2pPr indent="-330200" lvl="1" marL="9144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2pPr>
            <a:lvl3pPr indent="-330200" lvl="2" marL="13716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3pPr>
            <a:lvl4pPr indent="-330200" lvl="3" marL="18288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4pPr>
            <a:lvl5pPr indent="-330200" lvl="4" marL="22860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5pPr>
            <a:lvl6pPr indent="-330200" lvl="5" marL="27432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6pPr>
            <a:lvl7pPr indent="-330200" lvl="6" marL="32004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7pPr>
            <a:lvl8pPr indent="-330200" lvl="7" marL="36576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8pPr>
            <a:lvl9pPr indent="-330200" lvl="8" marL="41148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9pPr>
          </a:lstStyle>
          <a:p/>
        </p:txBody>
      </p:sp>
      <p:sp>
        <p:nvSpPr>
          <p:cNvPr id="50" name="Google Shape;50;p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1" name="Google Shape;51;p8"/>
          <p:cNvSpPr txBox="1"/>
          <p:nvPr>
            <p:ph idx="2" type="body"/>
          </p:nvPr>
        </p:nvSpPr>
        <p:spPr>
          <a:xfrm>
            <a:off x="3090625" y="2004325"/>
            <a:ext cx="2727000" cy="2552100"/>
          </a:xfrm>
          <a:prstGeom prst="rect">
            <a:avLst/>
          </a:prstGeom>
        </p:spPr>
        <p:txBody>
          <a:bodyPr anchorCtr="0" anchor="t" bIns="91425" lIns="91425" spcFirstLastPara="1" rIns="91425" wrap="square" tIns="91425">
            <a:noAutofit/>
          </a:bodyPr>
          <a:lstStyle>
            <a:lvl1pPr indent="-298450" lvl="0" marL="457200" rtl="0">
              <a:spcBef>
                <a:spcPts val="600"/>
              </a:spcBef>
              <a:spcAft>
                <a:spcPts val="0"/>
              </a:spcAft>
              <a:buSzPts val="1100"/>
              <a:buChar char="▪"/>
              <a:defRPr sz="1100"/>
            </a:lvl1pPr>
            <a:lvl2pPr indent="-298450" lvl="1" marL="914400" rtl="0">
              <a:spcBef>
                <a:spcPts val="0"/>
              </a:spcBef>
              <a:spcAft>
                <a:spcPts val="0"/>
              </a:spcAft>
              <a:buSzPts val="1100"/>
              <a:buChar char="-"/>
              <a:defRPr sz="1100"/>
            </a:lvl2pPr>
            <a:lvl3pPr indent="-298450" lvl="2" marL="1371600" rtl="0">
              <a:spcBef>
                <a:spcPts val="0"/>
              </a:spcBef>
              <a:spcAft>
                <a:spcPts val="0"/>
              </a:spcAft>
              <a:buSzPts val="1100"/>
              <a:buChar char="-"/>
              <a:defRPr sz="1100"/>
            </a:lvl3pPr>
            <a:lvl4pPr indent="-298450" lvl="3" marL="1828800" rtl="0">
              <a:spcBef>
                <a:spcPts val="0"/>
              </a:spcBef>
              <a:spcAft>
                <a:spcPts val="0"/>
              </a:spcAft>
              <a:buSzPts val="1100"/>
              <a:buChar char="-"/>
              <a:defRPr sz="1100"/>
            </a:lvl4pPr>
            <a:lvl5pPr indent="-298450" lvl="4" marL="2286000" rtl="0">
              <a:spcBef>
                <a:spcPts val="0"/>
              </a:spcBef>
              <a:spcAft>
                <a:spcPts val="0"/>
              </a:spcAft>
              <a:buSzPts val="1100"/>
              <a:buChar char="-"/>
              <a:defRPr sz="1100"/>
            </a:lvl5pPr>
            <a:lvl6pPr indent="-298450" lvl="5" marL="2743200" rtl="0">
              <a:spcBef>
                <a:spcPts val="0"/>
              </a:spcBef>
              <a:spcAft>
                <a:spcPts val="0"/>
              </a:spcAft>
              <a:buSzPts val="1100"/>
              <a:buChar char="-"/>
              <a:defRPr sz="1100"/>
            </a:lvl6pPr>
            <a:lvl7pPr indent="-298450" lvl="6" marL="3200400" rtl="0">
              <a:spcBef>
                <a:spcPts val="0"/>
              </a:spcBef>
              <a:spcAft>
                <a:spcPts val="0"/>
              </a:spcAft>
              <a:buSzPts val="1100"/>
              <a:buChar char="-"/>
              <a:defRPr sz="1100"/>
            </a:lvl7pPr>
            <a:lvl8pPr indent="-298450" lvl="7" marL="3657600" rtl="0">
              <a:spcBef>
                <a:spcPts val="0"/>
              </a:spcBef>
              <a:spcAft>
                <a:spcPts val="0"/>
              </a:spcAft>
              <a:buSzPts val="1100"/>
              <a:buChar char="-"/>
              <a:defRPr sz="1100"/>
            </a:lvl8pPr>
            <a:lvl9pPr indent="-298450" lvl="8" marL="4114800" rtl="0">
              <a:spcBef>
                <a:spcPts val="0"/>
              </a:spcBef>
              <a:spcAft>
                <a:spcPts val="0"/>
              </a:spcAft>
              <a:buSzPts val="1100"/>
              <a:buChar char="-"/>
              <a:defRPr sz="1100"/>
            </a:lvl9pPr>
          </a:lstStyle>
          <a:p/>
        </p:txBody>
      </p:sp>
      <p:sp>
        <p:nvSpPr>
          <p:cNvPr id="52" name="Google Shape;52;p8"/>
          <p:cNvSpPr txBox="1"/>
          <p:nvPr>
            <p:ph idx="3" type="body"/>
          </p:nvPr>
        </p:nvSpPr>
        <p:spPr>
          <a:xfrm>
            <a:off x="5959744" y="2004325"/>
            <a:ext cx="2727000" cy="2552100"/>
          </a:xfrm>
          <a:prstGeom prst="rect">
            <a:avLst/>
          </a:prstGeom>
        </p:spPr>
        <p:txBody>
          <a:bodyPr anchorCtr="0" anchor="t" bIns="91425" lIns="91425" spcFirstLastPara="1" rIns="91425" wrap="square" tIns="91425">
            <a:noAutofit/>
          </a:bodyPr>
          <a:lstStyle>
            <a:lvl1pPr indent="-298450" lvl="0" marL="457200" rtl="0">
              <a:spcBef>
                <a:spcPts val="600"/>
              </a:spcBef>
              <a:spcAft>
                <a:spcPts val="0"/>
              </a:spcAft>
              <a:buSzPts val="1100"/>
              <a:buChar char="▪"/>
              <a:defRPr sz="1100"/>
            </a:lvl1pPr>
            <a:lvl2pPr indent="-298450" lvl="1" marL="914400" rtl="0">
              <a:spcBef>
                <a:spcPts val="0"/>
              </a:spcBef>
              <a:spcAft>
                <a:spcPts val="0"/>
              </a:spcAft>
              <a:buSzPts val="1100"/>
              <a:buChar char="-"/>
              <a:defRPr sz="1100"/>
            </a:lvl2pPr>
            <a:lvl3pPr indent="-298450" lvl="2" marL="1371600" rtl="0">
              <a:spcBef>
                <a:spcPts val="0"/>
              </a:spcBef>
              <a:spcAft>
                <a:spcPts val="0"/>
              </a:spcAft>
              <a:buSzPts val="1100"/>
              <a:buChar char="-"/>
              <a:defRPr sz="1100"/>
            </a:lvl3pPr>
            <a:lvl4pPr indent="-298450" lvl="3" marL="1828800" rtl="0">
              <a:spcBef>
                <a:spcPts val="0"/>
              </a:spcBef>
              <a:spcAft>
                <a:spcPts val="0"/>
              </a:spcAft>
              <a:buSzPts val="1100"/>
              <a:buChar char="-"/>
              <a:defRPr sz="1100"/>
            </a:lvl4pPr>
            <a:lvl5pPr indent="-298450" lvl="4" marL="2286000" rtl="0">
              <a:spcBef>
                <a:spcPts val="0"/>
              </a:spcBef>
              <a:spcAft>
                <a:spcPts val="0"/>
              </a:spcAft>
              <a:buSzPts val="1100"/>
              <a:buChar char="-"/>
              <a:defRPr sz="1100"/>
            </a:lvl5pPr>
            <a:lvl6pPr indent="-298450" lvl="5" marL="2743200" rtl="0">
              <a:spcBef>
                <a:spcPts val="0"/>
              </a:spcBef>
              <a:spcAft>
                <a:spcPts val="0"/>
              </a:spcAft>
              <a:buSzPts val="1100"/>
              <a:buChar char="-"/>
              <a:defRPr sz="1100"/>
            </a:lvl6pPr>
            <a:lvl7pPr indent="-298450" lvl="6" marL="3200400" rtl="0">
              <a:spcBef>
                <a:spcPts val="0"/>
              </a:spcBef>
              <a:spcAft>
                <a:spcPts val="0"/>
              </a:spcAft>
              <a:buSzPts val="1100"/>
              <a:buChar char="-"/>
              <a:defRPr sz="1100"/>
            </a:lvl7pPr>
            <a:lvl8pPr indent="-298450" lvl="7" marL="3657600" rtl="0">
              <a:spcBef>
                <a:spcPts val="0"/>
              </a:spcBef>
              <a:spcAft>
                <a:spcPts val="0"/>
              </a:spcAft>
              <a:buSzPts val="1100"/>
              <a:buChar char="-"/>
              <a:defRPr sz="1100"/>
            </a:lvl8pPr>
            <a:lvl9pPr indent="-298450" lvl="8" marL="4114800" rtl="0">
              <a:spcBef>
                <a:spcPts val="0"/>
              </a:spcBef>
              <a:spcAft>
                <a:spcPts val="0"/>
              </a:spcAft>
              <a:buSzPts val="1100"/>
              <a:buChar char="-"/>
              <a:defRPr sz="11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left">
  <p:cSld name="TITLE_AND_BODY_1_1">
    <p:spTree>
      <p:nvGrpSpPr>
        <p:cNvPr id="53" name="Shape 53"/>
        <p:cNvGrpSpPr/>
        <p:nvPr/>
      </p:nvGrpSpPr>
      <p:grpSpPr>
        <a:xfrm>
          <a:off x="0" y="0"/>
          <a:ext cx="0" cy="0"/>
          <a:chOff x="0" y="0"/>
          <a:chExt cx="0" cy="0"/>
        </a:xfrm>
      </p:grpSpPr>
      <p:sp>
        <p:nvSpPr>
          <p:cNvPr id="54" name="Google Shape;54;p9"/>
          <p:cNvSpPr/>
          <p:nvPr/>
        </p:nvSpPr>
        <p:spPr>
          <a:xfrm flipH="1">
            <a:off x="-7125" y="0"/>
            <a:ext cx="2592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9"/>
          <p:cNvSpPr/>
          <p:nvPr/>
        </p:nvSpPr>
        <p:spPr>
          <a:xfrm>
            <a:off x="2585478"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56" name="Google Shape;56;p9"/>
          <p:cNvSpPr txBox="1"/>
          <p:nvPr>
            <p:ph type="title"/>
          </p:nvPr>
        </p:nvSpPr>
        <p:spPr>
          <a:xfrm>
            <a:off x="234450" y="575500"/>
            <a:ext cx="2046300" cy="13641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p:txBody>
      </p:sp>
      <p:sp>
        <p:nvSpPr>
          <p:cNvPr id="57" name="Google Shape;57;p9"/>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
        <p:nvSpPr>
          <p:cNvPr id="58" name="Google Shape;58;p9"/>
          <p:cNvSpPr txBox="1"/>
          <p:nvPr>
            <p:ph idx="1" type="body"/>
          </p:nvPr>
        </p:nvSpPr>
        <p:spPr>
          <a:xfrm>
            <a:off x="234450" y="2004325"/>
            <a:ext cx="2046300" cy="2552100"/>
          </a:xfrm>
          <a:prstGeom prst="rect">
            <a:avLst/>
          </a:prstGeom>
        </p:spPr>
        <p:txBody>
          <a:bodyPr anchorCtr="0" anchor="t" bIns="91425" lIns="91425" spcFirstLastPara="1" rIns="91425" wrap="square" tIns="91425">
            <a:noAutofit/>
          </a:bodyPr>
          <a:lstStyle>
            <a:lvl1pPr indent="-304800" lvl="0" marL="457200" rtl="0">
              <a:spcBef>
                <a:spcPts val="60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half">
  <p:cSld name="TITLE_AND_BODY_1_1_1">
    <p:spTree>
      <p:nvGrpSpPr>
        <p:cNvPr id="59" name="Shape 59"/>
        <p:cNvGrpSpPr/>
        <p:nvPr/>
      </p:nvGrpSpPr>
      <p:grpSpPr>
        <a:xfrm>
          <a:off x="0" y="0"/>
          <a:ext cx="0" cy="0"/>
          <a:chOff x="0" y="0"/>
          <a:chExt cx="0" cy="0"/>
        </a:xfrm>
      </p:grpSpPr>
      <p:sp>
        <p:nvSpPr>
          <p:cNvPr id="60" name="Google Shape;60;p10"/>
          <p:cNvSpPr/>
          <p:nvPr/>
        </p:nvSpPr>
        <p:spPr>
          <a:xfrm flipH="1">
            <a:off x="-688" y="0"/>
            <a:ext cx="4575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0"/>
          <p:cNvSpPr/>
          <p:nvPr/>
        </p:nvSpPr>
        <p:spPr>
          <a:xfrm>
            <a:off x="4574903"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62" name="Google Shape;62;p10"/>
          <p:cNvSpPr txBox="1"/>
          <p:nvPr>
            <p:ph type="title"/>
          </p:nvPr>
        </p:nvSpPr>
        <p:spPr>
          <a:xfrm>
            <a:off x="511425" y="575500"/>
            <a:ext cx="3517200" cy="9735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p:txBody>
      </p:sp>
      <p:sp>
        <p:nvSpPr>
          <p:cNvPr id="63" name="Google Shape;63;p10"/>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
        <p:nvSpPr>
          <p:cNvPr id="64" name="Google Shape;64;p10"/>
          <p:cNvSpPr txBox="1"/>
          <p:nvPr>
            <p:ph idx="1" type="body"/>
          </p:nvPr>
        </p:nvSpPr>
        <p:spPr>
          <a:xfrm>
            <a:off x="511425" y="1598600"/>
            <a:ext cx="3517200" cy="2957700"/>
          </a:xfrm>
          <a:prstGeom prst="rect">
            <a:avLst/>
          </a:prstGeom>
        </p:spPr>
        <p:txBody>
          <a:bodyPr anchorCtr="0" anchor="t" bIns="91425" lIns="91425" spcFirstLastPara="1" rIns="91425" wrap="square" tIns="91425">
            <a:noAutofit/>
          </a:bodyPr>
          <a:lstStyle>
            <a:lvl1pPr indent="-304800" lvl="0" marL="457200" rtl="0">
              <a:spcBef>
                <a:spcPts val="60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rgbClr val="F6703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34450" y="575500"/>
            <a:ext cx="2046300" cy="39810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1pPr>
            <a:lvl2pPr lvl="1">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2pPr>
            <a:lvl3pPr lvl="2">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3pPr>
            <a:lvl4pPr lvl="3">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4pPr>
            <a:lvl5pPr lvl="4">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5pPr>
            <a:lvl6pPr lvl="5">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6pPr>
            <a:lvl7pPr lvl="6">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7pPr>
            <a:lvl8pPr lvl="7">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8pPr>
            <a:lvl9pPr lvl="8">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9pPr>
          </a:lstStyle>
          <a:p/>
        </p:txBody>
      </p:sp>
      <p:sp>
        <p:nvSpPr>
          <p:cNvPr id="7" name="Google Shape;7;p1"/>
          <p:cNvSpPr txBox="1"/>
          <p:nvPr>
            <p:ph idx="1" type="body"/>
          </p:nvPr>
        </p:nvSpPr>
        <p:spPr>
          <a:xfrm>
            <a:off x="3090625" y="575500"/>
            <a:ext cx="5596200" cy="39810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60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1pPr>
            <a:lvl2pPr indent="-317500" lvl="1" marL="9144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2pPr>
            <a:lvl3pPr indent="-317500" lvl="2" marL="13716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3pPr>
            <a:lvl4pPr indent="-317500" lvl="3" marL="18288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4pPr>
            <a:lvl5pPr indent="-317500" lvl="4" marL="22860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5pPr>
            <a:lvl6pPr indent="-317500" lvl="5" marL="27432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6pPr>
            <a:lvl7pPr indent="-317500" lvl="6" marL="32004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7pPr>
            <a:lvl8pPr indent="-317500" lvl="7" marL="36576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8pPr>
            <a:lvl9pPr indent="-317500" lvl="8" marL="41148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rgbClr val="CCCCCC"/>
                </a:solidFill>
                <a:latin typeface="Nunito Sans"/>
                <a:ea typeface="Nunito Sans"/>
                <a:cs typeface="Nunito Sans"/>
                <a:sym typeface="Nunito Sans"/>
              </a:defRPr>
            </a:lvl1pPr>
            <a:lvl2pPr lvl="1" algn="r">
              <a:buNone/>
              <a:defRPr sz="1000">
                <a:solidFill>
                  <a:srgbClr val="CCCCCC"/>
                </a:solidFill>
                <a:latin typeface="Nunito Sans"/>
                <a:ea typeface="Nunito Sans"/>
                <a:cs typeface="Nunito Sans"/>
                <a:sym typeface="Nunito Sans"/>
              </a:defRPr>
            </a:lvl2pPr>
            <a:lvl3pPr lvl="2" algn="r">
              <a:buNone/>
              <a:defRPr sz="1000">
                <a:solidFill>
                  <a:srgbClr val="CCCCCC"/>
                </a:solidFill>
                <a:latin typeface="Nunito Sans"/>
                <a:ea typeface="Nunito Sans"/>
                <a:cs typeface="Nunito Sans"/>
                <a:sym typeface="Nunito Sans"/>
              </a:defRPr>
            </a:lvl3pPr>
            <a:lvl4pPr lvl="3" algn="r">
              <a:buNone/>
              <a:defRPr sz="1000">
                <a:solidFill>
                  <a:srgbClr val="CCCCCC"/>
                </a:solidFill>
                <a:latin typeface="Nunito Sans"/>
                <a:ea typeface="Nunito Sans"/>
                <a:cs typeface="Nunito Sans"/>
                <a:sym typeface="Nunito Sans"/>
              </a:defRPr>
            </a:lvl4pPr>
            <a:lvl5pPr lvl="4" algn="r">
              <a:buNone/>
              <a:defRPr sz="1000">
                <a:solidFill>
                  <a:srgbClr val="CCCCCC"/>
                </a:solidFill>
                <a:latin typeface="Nunito Sans"/>
                <a:ea typeface="Nunito Sans"/>
                <a:cs typeface="Nunito Sans"/>
                <a:sym typeface="Nunito Sans"/>
              </a:defRPr>
            </a:lvl5pPr>
            <a:lvl6pPr lvl="5" algn="r">
              <a:buNone/>
              <a:defRPr sz="1000">
                <a:solidFill>
                  <a:srgbClr val="CCCCCC"/>
                </a:solidFill>
                <a:latin typeface="Nunito Sans"/>
                <a:ea typeface="Nunito Sans"/>
                <a:cs typeface="Nunito Sans"/>
                <a:sym typeface="Nunito Sans"/>
              </a:defRPr>
            </a:lvl6pPr>
            <a:lvl7pPr lvl="6" algn="r">
              <a:buNone/>
              <a:defRPr sz="1000">
                <a:solidFill>
                  <a:srgbClr val="CCCCCC"/>
                </a:solidFill>
                <a:latin typeface="Nunito Sans"/>
                <a:ea typeface="Nunito Sans"/>
                <a:cs typeface="Nunito Sans"/>
                <a:sym typeface="Nunito Sans"/>
              </a:defRPr>
            </a:lvl7pPr>
            <a:lvl8pPr lvl="7" algn="r">
              <a:buNone/>
              <a:defRPr sz="1000">
                <a:solidFill>
                  <a:srgbClr val="CCCCCC"/>
                </a:solidFill>
                <a:latin typeface="Nunito Sans"/>
                <a:ea typeface="Nunito Sans"/>
                <a:cs typeface="Nunito Sans"/>
                <a:sym typeface="Nunito Sans"/>
              </a:defRPr>
            </a:lvl8pPr>
            <a:lvl9pPr lvl="8" algn="r">
              <a:buNone/>
              <a:defRPr sz="1000">
                <a:solidFill>
                  <a:srgbClr val="CCCCCC"/>
                </a:solidFill>
                <a:latin typeface="Nunito Sans"/>
                <a:ea typeface="Nunito Sans"/>
                <a:cs typeface="Nunito Sans"/>
                <a:sym typeface="Nunito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14.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2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hyperlink" Target="https://transitlive.com/?display=d"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 Id="rId8"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2.jpg"/><Relationship Id="rId4" Type="http://schemas.openxmlformats.org/officeDocument/2006/relationships/image" Target="../media/image10.png"/><Relationship Id="rId9" Type="http://schemas.openxmlformats.org/officeDocument/2006/relationships/image" Target="../media/image15.png"/><Relationship Id="rId5" Type="http://schemas.openxmlformats.org/officeDocument/2006/relationships/image" Target="../media/image11.png"/><Relationship Id="rId6" Type="http://schemas.openxmlformats.org/officeDocument/2006/relationships/image" Target="../media/image16.png"/><Relationship Id="rId7" Type="http://schemas.openxmlformats.org/officeDocument/2006/relationships/image" Target="../media/image13.png"/><Relationship Id="rId8"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90" name="Shape 90"/>
        <p:cNvGrpSpPr/>
        <p:nvPr/>
      </p:nvGrpSpPr>
      <p:grpSpPr>
        <a:xfrm>
          <a:off x="0" y="0"/>
          <a:ext cx="0" cy="0"/>
          <a:chOff x="0" y="0"/>
          <a:chExt cx="0" cy="0"/>
        </a:xfrm>
      </p:grpSpPr>
      <p:sp>
        <p:nvSpPr>
          <p:cNvPr id="91" name="Google Shape;91;p15"/>
          <p:cNvSpPr txBox="1"/>
          <p:nvPr>
            <p:ph type="ctrTitle"/>
          </p:nvPr>
        </p:nvSpPr>
        <p:spPr>
          <a:xfrm>
            <a:off x="0" y="2387250"/>
            <a:ext cx="4594200" cy="22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Group I - FirEd </a:t>
            </a:r>
            <a:endParaRPr/>
          </a:p>
          <a:p>
            <a:pPr indent="0" lvl="0" marL="0" rtl="0" algn="l">
              <a:lnSpc>
                <a:spcPct val="115000"/>
              </a:lnSpc>
              <a:spcBef>
                <a:spcPts val="0"/>
              </a:spcBef>
              <a:spcAft>
                <a:spcPts val="0"/>
              </a:spcAft>
              <a:buNone/>
            </a:pPr>
            <a:r>
              <a:rPr lang="en" sz="2400"/>
              <a:t>Annoor R., Carter B., Noah R.</a:t>
            </a:r>
            <a:endParaRPr sz="2400"/>
          </a:p>
          <a:p>
            <a:pPr indent="0" lvl="0" marL="0" rtl="0" algn="l">
              <a:lnSpc>
                <a:spcPct val="115000"/>
              </a:lnSpc>
              <a:spcBef>
                <a:spcPts val="0"/>
              </a:spcBef>
              <a:spcAft>
                <a:spcPts val="0"/>
              </a:spcAft>
              <a:buNone/>
            </a:pPr>
            <a:r>
              <a:rPr lang="en" sz="2400"/>
              <a:t>4/10/2020</a:t>
            </a:r>
            <a:endParaRPr sz="2400"/>
          </a:p>
        </p:txBody>
      </p:sp>
      <p:grpSp>
        <p:nvGrpSpPr>
          <p:cNvPr id="92" name="Google Shape;92;p15"/>
          <p:cNvGrpSpPr/>
          <p:nvPr/>
        </p:nvGrpSpPr>
        <p:grpSpPr>
          <a:xfrm>
            <a:off x="572752" y="1899264"/>
            <a:ext cx="549262" cy="487982"/>
            <a:chOff x="5292575" y="3681900"/>
            <a:chExt cx="420150" cy="373275"/>
          </a:xfrm>
        </p:grpSpPr>
        <p:sp>
          <p:nvSpPr>
            <p:cNvPr id="93" name="Google Shape;93;p15"/>
            <p:cNvSpPr/>
            <p:nvPr/>
          </p:nvSpPr>
          <p:spPr>
            <a:xfrm>
              <a:off x="5292575" y="3706875"/>
              <a:ext cx="420150" cy="266700"/>
            </a:xfrm>
            <a:custGeom>
              <a:rect b="b" l="l" r="r" t="t"/>
              <a:pathLst>
                <a:path extrusionOk="0" fill="none" h="10668" w="16806">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cap="rnd" cmpd="sng" w="121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5"/>
            <p:cNvSpPr/>
            <p:nvPr/>
          </p:nvSpPr>
          <p:spPr>
            <a:xfrm>
              <a:off x="5490475" y="3681900"/>
              <a:ext cx="24375" cy="25000"/>
            </a:xfrm>
            <a:custGeom>
              <a:rect b="b" l="l" r="r" t="t"/>
              <a:pathLst>
                <a:path extrusionOk="0" fill="none" h="1000" w="975">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cap="rnd" cmpd="sng" w="121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5"/>
            <p:cNvSpPr/>
            <p:nvPr/>
          </p:nvSpPr>
          <p:spPr>
            <a:xfrm>
              <a:off x="5358350" y="3973550"/>
              <a:ext cx="60900" cy="81625"/>
            </a:xfrm>
            <a:custGeom>
              <a:rect b="b" l="l" r="r" t="t"/>
              <a:pathLst>
                <a:path extrusionOk="0" fill="none" h="3265" w="2436">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cap="rnd" cmpd="sng" w="121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5"/>
            <p:cNvSpPr/>
            <p:nvPr/>
          </p:nvSpPr>
          <p:spPr>
            <a:xfrm>
              <a:off x="5586050" y="3973550"/>
              <a:ext cx="60925" cy="81625"/>
            </a:xfrm>
            <a:custGeom>
              <a:rect b="b" l="l" r="r" t="t"/>
              <a:pathLst>
                <a:path extrusionOk="0" fill="none" h="3265" w="2437">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cap="rnd" cmpd="sng" w="121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5"/>
            <p:cNvSpPr/>
            <p:nvPr/>
          </p:nvSpPr>
          <p:spPr>
            <a:xfrm>
              <a:off x="5316925" y="3731225"/>
              <a:ext cx="371450" cy="218000"/>
            </a:xfrm>
            <a:custGeom>
              <a:rect b="b" l="l" r="r" t="t"/>
              <a:pathLst>
                <a:path extrusionOk="0" fill="none" h="8720" w="14858">
                  <a:moveTo>
                    <a:pt x="1" y="0"/>
                  </a:moveTo>
                  <a:lnTo>
                    <a:pt x="1" y="8719"/>
                  </a:lnTo>
                  <a:lnTo>
                    <a:pt x="14857" y="8719"/>
                  </a:lnTo>
                  <a:lnTo>
                    <a:pt x="14857" y="0"/>
                  </a:lnTo>
                  <a:lnTo>
                    <a:pt x="1" y="0"/>
                  </a:lnTo>
                  <a:close/>
                </a:path>
              </a:pathLst>
            </a:custGeom>
            <a:noFill/>
            <a:ln cap="rnd" cmpd="sng" w="121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5"/>
            <p:cNvSpPr/>
            <p:nvPr/>
          </p:nvSpPr>
          <p:spPr>
            <a:xfrm>
              <a:off x="5380250" y="3784800"/>
              <a:ext cx="230200" cy="115725"/>
            </a:xfrm>
            <a:custGeom>
              <a:rect b="b" l="l" r="r" t="t"/>
              <a:pathLst>
                <a:path extrusionOk="0" fill="none" h="4629" w="9208">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cap="rnd" cmpd="sng" w="121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5"/>
            <p:cNvSpPr/>
            <p:nvPr/>
          </p:nvSpPr>
          <p:spPr>
            <a:xfrm>
              <a:off x="5547700" y="3779925"/>
              <a:ext cx="68825" cy="68825"/>
            </a:xfrm>
            <a:custGeom>
              <a:rect b="b" l="l" r="r" t="t"/>
              <a:pathLst>
                <a:path extrusionOk="0" fill="none" h="2753" w="2753">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cap="rnd" cmpd="sng" w="121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24"/>
          <p:cNvSpPr/>
          <p:nvPr/>
        </p:nvSpPr>
        <p:spPr>
          <a:xfrm>
            <a:off x="4931871" y="623036"/>
            <a:ext cx="1863608" cy="3921828"/>
          </a:xfrm>
          <a:custGeom>
            <a:rect b="b" l="l" r="r" t="t"/>
            <a:pathLst>
              <a:path extrusionOk="0" h="54713" w="25999">
                <a:moveTo>
                  <a:pt x="12966" y="2173"/>
                </a:moveTo>
                <a:lnTo>
                  <a:pt x="13169" y="2240"/>
                </a:lnTo>
                <a:lnTo>
                  <a:pt x="13373" y="2308"/>
                </a:lnTo>
                <a:lnTo>
                  <a:pt x="13441" y="2512"/>
                </a:lnTo>
                <a:lnTo>
                  <a:pt x="13509" y="2716"/>
                </a:lnTo>
                <a:lnTo>
                  <a:pt x="13441" y="2919"/>
                </a:lnTo>
                <a:lnTo>
                  <a:pt x="13373" y="3123"/>
                </a:lnTo>
                <a:lnTo>
                  <a:pt x="13169" y="3191"/>
                </a:lnTo>
                <a:lnTo>
                  <a:pt x="12966" y="3259"/>
                </a:lnTo>
                <a:lnTo>
                  <a:pt x="12762" y="3191"/>
                </a:lnTo>
                <a:lnTo>
                  <a:pt x="12626" y="3123"/>
                </a:lnTo>
                <a:lnTo>
                  <a:pt x="12491" y="2919"/>
                </a:lnTo>
                <a:lnTo>
                  <a:pt x="12423" y="2716"/>
                </a:lnTo>
                <a:lnTo>
                  <a:pt x="12491" y="2512"/>
                </a:lnTo>
                <a:lnTo>
                  <a:pt x="12626" y="2308"/>
                </a:lnTo>
                <a:lnTo>
                  <a:pt x="12762" y="2240"/>
                </a:lnTo>
                <a:lnTo>
                  <a:pt x="12966" y="2173"/>
                </a:lnTo>
                <a:close/>
                <a:moveTo>
                  <a:pt x="14934" y="4480"/>
                </a:moveTo>
                <a:lnTo>
                  <a:pt x="15002" y="4548"/>
                </a:lnTo>
                <a:lnTo>
                  <a:pt x="15070" y="4684"/>
                </a:lnTo>
                <a:lnTo>
                  <a:pt x="15138" y="4752"/>
                </a:lnTo>
                <a:lnTo>
                  <a:pt x="15070" y="4888"/>
                </a:lnTo>
                <a:lnTo>
                  <a:pt x="15002" y="5024"/>
                </a:lnTo>
                <a:lnTo>
                  <a:pt x="14934" y="5024"/>
                </a:lnTo>
                <a:lnTo>
                  <a:pt x="14799" y="5091"/>
                </a:lnTo>
                <a:lnTo>
                  <a:pt x="11065" y="5091"/>
                </a:lnTo>
                <a:lnTo>
                  <a:pt x="10929" y="5024"/>
                </a:lnTo>
                <a:lnTo>
                  <a:pt x="10861" y="5024"/>
                </a:lnTo>
                <a:lnTo>
                  <a:pt x="10794" y="4888"/>
                </a:lnTo>
                <a:lnTo>
                  <a:pt x="10726" y="4752"/>
                </a:lnTo>
                <a:lnTo>
                  <a:pt x="10794" y="4684"/>
                </a:lnTo>
                <a:lnTo>
                  <a:pt x="10861" y="4548"/>
                </a:lnTo>
                <a:lnTo>
                  <a:pt x="10929" y="4480"/>
                </a:lnTo>
                <a:close/>
                <a:moveTo>
                  <a:pt x="23963" y="7807"/>
                </a:moveTo>
                <a:lnTo>
                  <a:pt x="23963" y="7875"/>
                </a:lnTo>
                <a:lnTo>
                  <a:pt x="23963" y="46771"/>
                </a:lnTo>
                <a:lnTo>
                  <a:pt x="23963" y="46838"/>
                </a:lnTo>
                <a:lnTo>
                  <a:pt x="1969" y="46838"/>
                </a:lnTo>
                <a:lnTo>
                  <a:pt x="1969" y="46771"/>
                </a:lnTo>
                <a:lnTo>
                  <a:pt x="1969" y="7875"/>
                </a:lnTo>
                <a:lnTo>
                  <a:pt x="1969" y="7807"/>
                </a:lnTo>
                <a:close/>
                <a:moveTo>
                  <a:pt x="12558" y="48536"/>
                </a:moveTo>
                <a:lnTo>
                  <a:pt x="12151" y="48671"/>
                </a:lnTo>
                <a:lnTo>
                  <a:pt x="11812" y="48875"/>
                </a:lnTo>
                <a:lnTo>
                  <a:pt x="11472" y="49146"/>
                </a:lnTo>
                <a:lnTo>
                  <a:pt x="11269" y="49418"/>
                </a:lnTo>
                <a:lnTo>
                  <a:pt x="11065" y="49825"/>
                </a:lnTo>
                <a:lnTo>
                  <a:pt x="10929" y="50165"/>
                </a:lnTo>
                <a:lnTo>
                  <a:pt x="10861" y="50640"/>
                </a:lnTo>
                <a:lnTo>
                  <a:pt x="10929" y="51047"/>
                </a:lnTo>
                <a:lnTo>
                  <a:pt x="11065" y="51454"/>
                </a:lnTo>
                <a:lnTo>
                  <a:pt x="11269" y="51794"/>
                </a:lnTo>
                <a:lnTo>
                  <a:pt x="11472" y="52065"/>
                </a:lnTo>
                <a:lnTo>
                  <a:pt x="11812" y="52337"/>
                </a:lnTo>
                <a:lnTo>
                  <a:pt x="12151" y="52541"/>
                </a:lnTo>
                <a:lnTo>
                  <a:pt x="12558" y="52676"/>
                </a:lnTo>
                <a:lnTo>
                  <a:pt x="12966" y="52744"/>
                </a:lnTo>
                <a:lnTo>
                  <a:pt x="13373" y="52676"/>
                </a:lnTo>
                <a:lnTo>
                  <a:pt x="13780" y="52541"/>
                </a:lnTo>
                <a:lnTo>
                  <a:pt x="14120" y="52337"/>
                </a:lnTo>
                <a:lnTo>
                  <a:pt x="14459" y="52065"/>
                </a:lnTo>
                <a:lnTo>
                  <a:pt x="14731" y="51794"/>
                </a:lnTo>
                <a:lnTo>
                  <a:pt x="14934" y="51454"/>
                </a:lnTo>
                <a:lnTo>
                  <a:pt x="15002" y="51047"/>
                </a:lnTo>
                <a:lnTo>
                  <a:pt x="15070" y="50640"/>
                </a:lnTo>
                <a:lnTo>
                  <a:pt x="15002" y="50165"/>
                </a:lnTo>
                <a:lnTo>
                  <a:pt x="14934" y="49825"/>
                </a:lnTo>
                <a:lnTo>
                  <a:pt x="14731" y="49418"/>
                </a:lnTo>
                <a:lnTo>
                  <a:pt x="14459" y="49146"/>
                </a:lnTo>
                <a:lnTo>
                  <a:pt x="14120" y="48875"/>
                </a:lnTo>
                <a:lnTo>
                  <a:pt x="13780" y="48671"/>
                </a:lnTo>
                <a:lnTo>
                  <a:pt x="13373" y="48536"/>
                </a:lnTo>
                <a:close/>
                <a:moveTo>
                  <a:pt x="12966" y="48332"/>
                </a:moveTo>
                <a:lnTo>
                  <a:pt x="13441" y="48400"/>
                </a:lnTo>
                <a:lnTo>
                  <a:pt x="13848" y="48536"/>
                </a:lnTo>
                <a:lnTo>
                  <a:pt x="14256" y="48739"/>
                </a:lnTo>
                <a:lnTo>
                  <a:pt x="14595" y="49011"/>
                </a:lnTo>
                <a:lnTo>
                  <a:pt x="14866" y="49350"/>
                </a:lnTo>
                <a:lnTo>
                  <a:pt x="15070" y="49757"/>
                </a:lnTo>
                <a:lnTo>
                  <a:pt x="15206" y="50165"/>
                </a:lnTo>
                <a:lnTo>
                  <a:pt x="15274" y="50640"/>
                </a:lnTo>
                <a:lnTo>
                  <a:pt x="15206" y="51047"/>
                </a:lnTo>
                <a:lnTo>
                  <a:pt x="15070" y="51522"/>
                </a:lnTo>
                <a:lnTo>
                  <a:pt x="14866" y="51862"/>
                </a:lnTo>
                <a:lnTo>
                  <a:pt x="14595" y="52201"/>
                </a:lnTo>
                <a:lnTo>
                  <a:pt x="14256" y="52473"/>
                </a:lnTo>
                <a:lnTo>
                  <a:pt x="13848" y="52676"/>
                </a:lnTo>
                <a:lnTo>
                  <a:pt x="13441" y="52812"/>
                </a:lnTo>
                <a:lnTo>
                  <a:pt x="12966" y="52880"/>
                </a:lnTo>
                <a:lnTo>
                  <a:pt x="12558" y="52812"/>
                </a:lnTo>
                <a:lnTo>
                  <a:pt x="12083" y="52676"/>
                </a:lnTo>
                <a:lnTo>
                  <a:pt x="11744" y="52473"/>
                </a:lnTo>
                <a:lnTo>
                  <a:pt x="11404" y="52201"/>
                </a:lnTo>
                <a:lnTo>
                  <a:pt x="11133" y="51862"/>
                </a:lnTo>
                <a:lnTo>
                  <a:pt x="10929" y="51522"/>
                </a:lnTo>
                <a:lnTo>
                  <a:pt x="10794" y="51047"/>
                </a:lnTo>
                <a:lnTo>
                  <a:pt x="10726" y="50640"/>
                </a:lnTo>
                <a:lnTo>
                  <a:pt x="10794" y="50165"/>
                </a:lnTo>
                <a:lnTo>
                  <a:pt x="10929" y="49757"/>
                </a:lnTo>
                <a:lnTo>
                  <a:pt x="11133" y="49350"/>
                </a:lnTo>
                <a:lnTo>
                  <a:pt x="11404" y="49011"/>
                </a:lnTo>
                <a:lnTo>
                  <a:pt x="11744" y="48739"/>
                </a:lnTo>
                <a:lnTo>
                  <a:pt x="12083" y="48536"/>
                </a:lnTo>
                <a:lnTo>
                  <a:pt x="12558" y="48400"/>
                </a:lnTo>
                <a:lnTo>
                  <a:pt x="12966" y="48332"/>
                </a:lnTo>
                <a:close/>
                <a:moveTo>
                  <a:pt x="3938" y="679"/>
                </a:moveTo>
                <a:lnTo>
                  <a:pt x="3259" y="747"/>
                </a:lnTo>
                <a:lnTo>
                  <a:pt x="2648" y="951"/>
                </a:lnTo>
                <a:lnTo>
                  <a:pt x="2105" y="1222"/>
                </a:lnTo>
                <a:lnTo>
                  <a:pt x="1630" y="1629"/>
                </a:lnTo>
                <a:lnTo>
                  <a:pt x="1290" y="2105"/>
                </a:lnTo>
                <a:lnTo>
                  <a:pt x="951" y="2648"/>
                </a:lnTo>
                <a:lnTo>
                  <a:pt x="747" y="3259"/>
                </a:lnTo>
                <a:lnTo>
                  <a:pt x="747" y="3870"/>
                </a:lnTo>
                <a:lnTo>
                  <a:pt x="747" y="50776"/>
                </a:lnTo>
                <a:lnTo>
                  <a:pt x="747" y="51387"/>
                </a:lnTo>
                <a:lnTo>
                  <a:pt x="951" y="51997"/>
                </a:lnTo>
                <a:lnTo>
                  <a:pt x="1290" y="52541"/>
                </a:lnTo>
                <a:lnTo>
                  <a:pt x="1630" y="53016"/>
                </a:lnTo>
                <a:lnTo>
                  <a:pt x="2105" y="53423"/>
                </a:lnTo>
                <a:lnTo>
                  <a:pt x="2648" y="53695"/>
                </a:lnTo>
                <a:lnTo>
                  <a:pt x="3259" y="53898"/>
                </a:lnTo>
                <a:lnTo>
                  <a:pt x="3938" y="53966"/>
                </a:lnTo>
                <a:lnTo>
                  <a:pt x="22062" y="53966"/>
                </a:lnTo>
                <a:lnTo>
                  <a:pt x="22741" y="53898"/>
                </a:lnTo>
                <a:lnTo>
                  <a:pt x="23352" y="53695"/>
                </a:lnTo>
                <a:lnTo>
                  <a:pt x="23895" y="53423"/>
                </a:lnTo>
                <a:lnTo>
                  <a:pt x="24370" y="53016"/>
                </a:lnTo>
                <a:lnTo>
                  <a:pt x="24709" y="52541"/>
                </a:lnTo>
                <a:lnTo>
                  <a:pt x="25049" y="51997"/>
                </a:lnTo>
                <a:lnTo>
                  <a:pt x="25252" y="51387"/>
                </a:lnTo>
                <a:lnTo>
                  <a:pt x="25320" y="50776"/>
                </a:lnTo>
                <a:lnTo>
                  <a:pt x="25320" y="3870"/>
                </a:lnTo>
                <a:lnTo>
                  <a:pt x="25252" y="3259"/>
                </a:lnTo>
                <a:lnTo>
                  <a:pt x="25049" y="2648"/>
                </a:lnTo>
                <a:lnTo>
                  <a:pt x="24709" y="2105"/>
                </a:lnTo>
                <a:lnTo>
                  <a:pt x="24370" y="1629"/>
                </a:lnTo>
                <a:lnTo>
                  <a:pt x="23895" y="1222"/>
                </a:lnTo>
                <a:lnTo>
                  <a:pt x="23352" y="951"/>
                </a:lnTo>
                <a:lnTo>
                  <a:pt x="22741" y="747"/>
                </a:lnTo>
                <a:lnTo>
                  <a:pt x="22062" y="679"/>
                </a:lnTo>
                <a:close/>
                <a:moveTo>
                  <a:pt x="22062" y="543"/>
                </a:moveTo>
                <a:lnTo>
                  <a:pt x="22741" y="611"/>
                </a:lnTo>
                <a:lnTo>
                  <a:pt x="23419" y="815"/>
                </a:lnTo>
                <a:lnTo>
                  <a:pt x="23963" y="1086"/>
                </a:lnTo>
                <a:lnTo>
                  <a:pt x="24438" y="1494"/>
                </a:lnTo>
                <a:lnTo>
                  <a:pt x="24845" y="2037"/>
                </a:lnTo>
                <a:lnTo>
                  <a:pt x="25184" y="2580"/>
                </a:lnTo>
                <a:lnTo>
                  <a:pt x="25388" y="3191"/>
                </a:lnTo>
                <a:lnTo>
                  <a:pt x="25456" y="3870"/>
                </a:lnTo>
                <a:lnTo>
                  <a:pt x="25456" y="50776"/>
                </a:lnTo>
                <a:lnTo>
                  <a:pt x="25388" y="51454"/>
                </a:lnTo>
                <a:lnTo>
                  <a:pt x="25184" y="52065"/>
                </a:lnTo>
                <a:lnTo>
                  <a:pt x="24845" y="52676"/>
                </a:lnTo>
                <a:lnTo>
                  <a:pt x="24438" y="53151"/>
                </a:lnTo>
                <a:lnTo>
                  <a:pt x="23963" y="53559"/>
                </a:lnTo>
                <a:lnTo>
                  <a:pt x="23419" y="53898"/>
                </a:lnTo>
                <a:lnTo>
                  <a:pt x="22741" y="54102"/>
                </a:lnTo>
                <a:lnTo>
                  <a:pt x="22062" y="54170"/>
                </a:lnTo>
                <a:lnTo>
                  <a:pt x="3938" y="54170"/>
                </a:lnTo>
                <a:lnTo>
                  <a:pt x="3259" y="54102"/>
                </a:lnTo>
                <a:lnTo>
                  <a:pt x="2580" y="53898"/>
                </a:lnTo>
                <a:lnTo>
                  <a:pt x="2037" y="53559"/>
                </a:lnTo>
                <a:lnTo>
                  <a:pt x="1562" y="53151"/>
                </a:lnTo>
                <a:lnTo>
                  <a:pt x="1154" y="52676"/>
                </a:lnTo>
                <a:lnTo>
                  <a:pt x="815" y="52065"/>
                </a:lnTo>
                <a:lnTo>
                  <a:pt x="611" y="51454"/>
                </a:lnTo>
                <a:lnTo>
                  <a:pt x="543" y="50776"/>
                </a:lnTo>
                <a:lnTo>
                  <a:pt x="543" y="3870"/>
                </a:lnTo>
                <a:lnTo>
                  <a:pt x="611" y="3191"/>
                </a:lnTo>
                <a:lnTo>
                  <a:pt x="815" y="2580"/>
                </a:lnTo>
                <a:lnTo>
                  <a:pt x="1154" y="2037"/>
                </a:lnTo>
                <a:lnTo>
                  <a:pt x="1562" y="1494"/>
                </a:lnTo>
                <a:lnTo>
                  <a:pt x="2037" y="1086"/>
                </a:lnTo>
                <a:lnTo>
                  <a:pt x="2580" y="815"/>
                </a:lnTo>
                <a:lnTo>
                  <a:pt x="3259" y="611"/>
                </a:lnTo>
                <a:lnTo>
                  <a:pt x="3938" y="543"/>
                </a:lnTo>
                <a:close/>
                <a:moveTo>
                  <a:pt x="3938" y="0"/>
                </a:moveTo>
                <a:lnTo>
                  <a:pt x="3123" y="68"/>
                </a:lnTo>
                <a:lnTo>
                  <a:pt x="2444" y="272"/>
                </a:lnTo>
                <a:lnTo>
                  <a:pt x="1765" y="611"/>
                </a:lnTo>
                <a:lnTo>
                  <a:pt x="1154" y="1154"/>
                </a:lnTo>
                <a:lnTo>
                  <a:pt x="679" y="1697"/>
                </a:lnTo>
                <a:lnTo>
                  <a:pt x="272" y="2376"/>
                </a:lnTo>
                <a:lnTo>
                  <a:pt x="68" y="3123"/>
                </a:lnTo>
                <a:lnTo>
                  <a:pt x="0" y="3870"/>
                </a:lnTo>
                <a:lnTo>
                  <a:pt x="0" y="50776"/>
                </a:lnTo>
                <a:lnTo>
                  <a:pt x="68" y="51522"/>
                </a:lnTo>
                <a:lnTo>
                  <a:pt x="272" y="52269"/>
                </a:lnTo>
                <a:lnTo>
                  <a:pt x="679" y="52948"/>
                </a:lnTo>
                <a:lnTo>
                  <a:pt x="1154" y="53559"/>
                </a:lnTo>
                <a:lnTo>
                  <a:pt x="1765" y="54034"/>
                </a:lnTo>
                <a:lnTo>
                  <a:pt x="2444" y="54373"/>
                </a:lnTo>
                <a:lnTo>
                  <a:pt x="3123" y="54645"/>
                </a:lnTo>
                <a:lnTo>
                  <a:pt x="3938" y="54713"/>
                </a:lnTo>
                <a:lnTo>
                  <a:pt x="22062" y="54713"/>
                </a:lnTo>
                <a:lnTo>
                  <a:pt x="22876" y="54645"/>
                </a:lnTo>
                <a:lnTo>
                  <a:pt x="23555" y="54373"/>
                </a:lnTo>
                <a:lnTo>
                  <a:pt x="24234" y="54034"/>
                </a:lnTo>
                <a:lnTo>
                  <a:pt x="24845" y="53559"/>
                </a:lnTo>
                <a:lnTo>
                  <a:pt x="25320" y="52948"/>
                </a:lnTo>
                <a:lnTo>
                  <a:pt x="25727" y="52269"/>
                </a:lnTo>
                <a:lnTo>
                  <a:pt x="25931" y="51522"/>
                </a:lnTo>
                <a:lnTo>
                  <a:pt x="25999" y="50776"/>
                </a:lnTo>
                <a:lnTo>
                  <a:pt x="25999" y="3870"/>
                </a:lnTo>
                <a:lnTo>
                  <a:pt x="25931" y="3123"/>
                </a:lnTo>
                <a:lnTo>
                  <a:pt x="25727" y="2376"/>
                </a:lnTo>
                <a:lnTo>
                  <a:pt x="25320" y="1697"/>
                </a:lnTo>
                <a:lnTo>
                  <a:pt x="24845" y="1154"/>
                </a:lnTo>
                <a:lnTo>
                  <a:pt x="24234" y="611"/>
                </a:lnTo>
                <a:lnTo>
                  <a:pt x="23555" y="272"/>
                </a:lnTo>
                <a:lnTo>
                  <a:pt x="22876" y="68"/>
                </a:lnTo>
                <a:lnTo>
                  <a:pt x="22062" y="0"/>
                </a:lnTo>
                <a:close/>
              </a:path>
            </a:pathLst>
          </a:custGeom>
          <a:solidFill>
            <a:srgbClr val="F6703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4"/>
          <p:cNvSpPr/>
          <p:nvPr/>
        </p:nvSpPr>
        <p:spPr>
          <a:xfrm>
            <a:off x="5068825" y="1188850"/>
            <a:ext cx="1589700" cy="281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182" name="Google Shape;182;p2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83" name="Google Shape;183;p24"/>
          <p:cNvSpPr txBox="1"/>
          <p:nvPr>
            <p:ph type="title"/>
          </p:nvPr>
        </p:nvSpPr>
        <p:spPr>
          <a:xfrm>
            <a:off x="234450" y="575500"/>
            <a:ext cx="2046300" cy="136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Dial Screen</a:t>
            </a:r>
            <a:endParaRPr/>
          </a:p>
        </p:txBody>
      </p:sp>
      <p:sp>
        <p:nvSpPr>
          <p:cNvPr id="184" name="Google Shape;184;p24"/>
          <p:cNvSpPr txBox="1"/>
          <p:nvPr>
            <p:ph idx="1" type="body"/>
          </p:nvPr>
        </p:nvSpPr>
        <p:spPr>
          <a:xfrm>
            <a:off x="234450" y="2004325"/>
            <a:ext cx="2046300" cy="2552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n">
                <a:solidFill>
                  <a:schemeClr val="dk2"/>
                </a:solidFill>
              </a:rPr>
              <a:t>Remaining within the goal of familiarity, we chose to have a dial screen similar to that of an iphone call screen. </a:t>
            </a:r>
            <a:endParaRPr>
              <a:solidFill>
                <a:schemeClr val="dk2"/>
              </a:solidFill>
            </a:endParaRPr>
          </a:p>
          <a:p>
            <a:pPr indent="0" lvl="0" marL="0" rtl="0" algn="l">
              <a:spcBef>
                <a:spcPts val="600"/>
              </a:spcBef>
              <a:spcAft>
                <a:spcPts val="0"/>
              </a:spcAft>
              <a:buClr>
                <a:schemeClr val="dk1"/>
              </a:buClr>
              <a:buSzPts val="1100"/>
              <a:buFont typeface="Arial"/>
              <a:buNone/>
            </a:pPr>
            <a:r>
              <a:rPr lang="en">
                <a:solidFill>
                  <a:schemeClr val="dk2"/>
                </a:solidFill>
              </a:rPr>
              <a:t>After correctly dialing 9-1-1, the child would begin the phone call simulation after hitting the call button.</a:t>
            </a:r>
            <a:endParaRPr>
              <a:solidFill>
                <a:schemeClr val="dk2"/>
              </a:solidFill>
            </a:endParaRPr>
          </a:p>
          <a:p>
            <a:pPr indent="0" lvl="0" marL="0" rtl="0" algn="l">
              <a:spcBef>
                <a:spcPts val="600"/>
              </a:spcBef>
              <a:spcAft>
                <a:spcPts val="0"/>
              </a:spcAft>
              <a:buNone/>
            </a:pPr>
            <a:r>
              <a:t/>
            </a:r>
            <a:endParaRPr/>
          </a:p>
        </p:txBody>
      </p:sp>
      <p:pic>
        <p:nvPicPr>
          <p:cNvPr id="185" name="Google Shape;185;p24"/>
          <p:cNvPicPr preferRelativeResize="0"/>
          <p:nvPr/>
        </p:nvPicPr>
        <p:blipFill>
          <a:blip r:embed="rId3">
            <a:alphaModFix/>
          </a:blip>
          <a:stretch>
            <a:fillRect/>
          </a:stretch>
        </p:blipFill>
        <p:spPr>
          <a:xfrm>
            <a:off x="5068825" y="1188850"/>
            <a:ext cx="1589700" cy="2811900"/>
          </a:xfrm>
          <a:prstGeom prst="rect">
            <a:avLst/>
          </a:prstGeom>
          <a:noFill/>
          <a:ln>
            <a:noFill/>
          </a:ln>
        </p:spPr>
      </p:pic>
      <p:pic>
        <p:nvPicPr>
          <p:cNvPr id="186" name="Google Shape;186;p24"/>
          <p:cNvPicPr preferRelativeResize="0"/>
          <p:nvPr/>
        </p:nvPicPr>
        <p:blipFill>
          <a:blip r:embed="rId4">
            <a:alphaModFix/>
          </a:blip>
          <a:stretch>
            <a:fillRect/>
          </a:stretch>
        </p:blipFill>
        <p:spPr>
          <a:xfrm>
            <a:off x="5068825" y="1138925"/>
            <a:ext cx="1589700" cy="28618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25"/>
          <p:cNvSpPr/>
          <p:nvPr/>
        </p:nvSpPr>
        <p:spPr>
          <a:xfrm>
            <a:off x="4931871" y="623036"/>
            <a:ext cx="1863608" cy="3921828"/>
          </a:xfrm>
          <a:custGeom>
            <a:rect b="b" l="l" r="r" t="t"/>
            <a:pathLst>
              <a:path extrusionOk="0" h="54713" w="25999">
                <a:moveTo>
                  <a:pt x="12966" y="2173"/>
                </a:moveTo>
                <a:lnTo>
                  <a:pt x="13169" y="2240"/>
                </a:lnTo>
                <a:lnTo>
                  <a:pt x="13373" y="2308"/>
                </a:lnTo>
                <a:lnTo>
                  <a:pt x="13441" y="2512"/>
                </a:lnTo>
                <a:lnTo>
                  <a:pt x="13509" y="2716"/>
                </a:lnTo>
                <a:lnTo>
                  <a:pt x="13441" y="2919"/>
                </a:lnTo>
                <a:lnTo>
                  <a:pt x="13373" y="3123"/>
                </a:lnTo>
                <a:lnTo>
                  <a:pt x="13169" y="3191"/>
                </a:lnTo>
                <a:lnTo>
                  <a:pt x="12966" y="3259"/>
                </a:lnTo>
                <a:lnTo>
                  <a:pt x="12762" y="3191"/>
                </a:lnTo>
                <a:lnTo>
                  <a:pt x="12626" y="3123"/>
                </a:lnTo>
                <a:lnTo>
                  <a:pt x="12491" y="2919"/>
                </a:lnTo>
                <a:lnTo>
                  <a:pt x="12423" y="2716"/>
                </a:lnTo>
                <a:lnTo>
                  <a:pt x="12491" y="2512"/>
                </a:lnTo>
                <a:lnTo>
                  <a:pt x="12626" y="2308"/>
                </a:lnTo>
                <a:lnTo>
                  <a:pt x="12762" y="2240"/>
                </a:lnTo>
                <a:lnTo>
                  <a:pt x="12966" y="2173"/>
                </a:lnTo>
                <a:close/>
                <a:moveTo>
                  <a:pt x="14934" y="4480"/>
                </a:moveTo>
                <a:lnTo>
                  <a:pt x="15002" y="4548"/>
                </a:lnTo>
                <a:lnTo>
                  <a:pt x="15070" y="4684"/>
                </a:lnTo>
                <a:lnTo>
                  <a:pt x="15138" y="4752"/>
                </a:lnTo>
                <a:lnTo>
                  <a:pt x="15070" y="4888"/>
                </a:lnTo>
                <a:lnTo>
                  <a:pt x="15002" y="5024"/>
                </a:lnTo>
                <a:lnTo>
                  <a:pt x="14934" y="5024"/>
                </a:lnTo>
                <a:lnTo>
                  <a:pt x="14799" y="5091"/>
                </a:lnTo>
                <a:lnTo>
                  <a:pt x="11065" y="5091"/>
                </a:lnTo>
                <a:lnTo>
                  <a:pt x="10929" y="5024"/>
                </a:lnTo>
                <a:lnTo>
                  <a:pt x="10861" y="5024"/>
                </a:lnTo>
                <a:lnTo>
                  <a:pt x="10794" y="4888"/>
                </a:lnTo>
                <a:lnTo>
                  <a:pt x="10726" y="4752"/>
                </a:lnTo>
                <a:lnTo>
                  <a:pt x="10794" y="4684"/>
                </a:lnTo>
                <a:lnTo>
                  <a:pt x="10861" y="4548"/>
                </a:lnTo>
                <a:lnTo>
                  <a:pt x="10929" y="4480"/>
                </a:lnTo>
                <a:close/>
                <a:moveTo>
                  <a:pt x="23963" y="7807"/>
                </a:moveTo>
                <a:lnTo>
                  <a:pt x="23963" y="7875"/>
                </a:lnTo>
                <a:lnTo>
                  <a:pt x="23963" y="46771"/>
                </a:lnTo>
                <a:lnTo>
                  <a:pt x="23963" y="46838"/>
                </a:lnTo>
                <a:lnTo>
                  <a:pt x="1969" y="46838"/>
                </a:lnTo>
                <a:lnTo>
                  <a:pt x="1969" y="46771"/>
                </a:lnTo>
                <a:lnTo>
                  <a:pt x="1969" y="7875"/>
                </a:lnTo>
                <a:lnTo>
                  <a:pt x="1969" y="7807"/>
                </a:lnTo>
                <a:close/>
                <a:moveTo>
                  <a:pt x="12558" y="48536"/>
                </a:moveTo>
                <a:lnTo>
                  <a:pt x="12151" y="48671"/>
                </a:lnTo>
                <a:lnTo>
                  <a:pt x="11812" y="48875"/>
                </a:lnTo>
                <a:lnTo>
                  <a:pt x="11472" y="49146"/>
                </a:lnTo>
                <a:lnTo>
                  <a:pt x="11269" y="49418"/>
                </a:lnTo>
                <a:lnTo>
                  <a:pt x="11065" y="49825"/>
                </a:lnTo>
                <a:lnTo>
                  <a:pt x="10929" y="50165"/>
                </a:lnTo>
                <a:lnTo>
                  <a:pt x="10861" y="50640"/>
                </a:lnTo>
                <a:lnTo>
                  <a:pt x="10929" y="51047"/>
                </a:lnTo>
                <a:lnTo>
                  <a:pt x="11065" y="51454"/>
                </a:lnTo>
                <a:lnTo>
                  <a:pt x="11269" y="51794"/>
                </a:lnTo>
                <a:lnTo>
                  <a:pt x="11472" y="52065"/>
                </a:lnTo>
                <a:lnTo>
                  <a:pt x="11812" y="52337"/>
                </a:lnTo>
                <a:lnTo>
                  <a:pt x="12151" y="52541"/>
                </a:lnTo>
                <a:lnTo>
                  <a:pt x="12558" y="52676"/>
                </a:lnTo>
                <a:lnTo>
                  <a:pt x="12966" y="52744"/>
                </a:lnTo>
                <a:lnTo>
                  <a:pt x="13373" y="52676"/>
                </a:lnTo>
                <a:lnTo>
                  <a:pt x="13780" y="52541"/>
                </a:lnTo>
                <a:lnTo>
                  <a:pt x="14120" y="52337"/>
                </a:lnTo>
                <a:lnTo>
                  <a:pt x="14459" y="52065"/>
                </a:lnTo>
                <a:lnTo>
                  <a:pt x="14731" y="51794"/>
                </a:lnTo>
                <a:lnTo>
                  <a:pt x="14934" y="51454"/>
                </a:lnTo>
                <a:lnTo>
                  <a:pt x="15002" y="51047"/>
                </a:lnTo>
                <a:lnTo>
                  <a:pt x="15070" y="50640"/>
                </a:lnTo>
                <a:lnTo>
                  <a:pt x="15002" y="50165"/>
                </a:lnTo>
                <a:lnTo>
                  <a:pt x="14934" y="49825"/>
                </a:lnTo>
                <a:lnTo>
                  <a:pt x="14731" y="49418"/>
                </a:lnTo>
                <a:lnTo>
                  <a:pt x="14459" y="49146"/>
                </a:lnTo>
                <a:lnTo>
                  <a:pt x="14120" y="48875"/>
                </a:lnTo>
                <a:lnTo>
                  <a:pt x="13780" y="48671"/>
                </a:lnTo>
                <a:lnTo>
                  <a:pt x="13373" y="48536"/>
                </a:lnTo>
                <a:close/>
                <a:moveTo>
                  <a:pt x="12966" y="48332"/>
                </a:moveTo>
                <a:lnTo>
                  <a:pt x="13441" y="48400"/>
                </a:lnTo>
                <a:lnTo>
                  <a:pt x="13848" y="48536"/>
                </a:lnTo>
                <a:lnTo>
                  <a:pt x="14256" y="48739"/>
                </a:lnTo>
                <a:lnTo>
                  <a:pt x="14595" y="49011"/>
                </a:lnTo>
                <a:lnTo>
                  <a:pt x="14866" y="49350"/>
                </a:lnTo>
                <a:lnTo>
                  <a:pt x="15070" y="49757"/>
                </a:lnTo>
                <a:lnTo>
                  <a:pt x="15206" y="50165"/>
                </a:lnTo>
                <a:lnTo>
                  <a:pt x="15274" y="50640"/>
                </a:lnTo>
                <a:lnTo>
                  <a:pt x="15206" y="51047"/>
                </a:lnTo>
                <a:lnTo>
                  <a:pt x="15070" y="51522"/>
                </a:lnTo>
                <a:lnTo>
                  <a:pt x="14866" y="51862"/>
                </a:lnTo>
                <a:lnTo>
                  <a:pt x="14595" y="52201"/>
                </a:lnTo>
                <a:lnTo>
                  <a:pt x="14256" y="52473"/>
                </a:lnTo>
                <a:lnTo>
                  <a:pt x="13848" y="52676"/>
                </a:lnTo>
                <a:lnTo>
                  <a:pt x="13441" y="52812"/>
                </a:lnTo>
                <a:lnTo>
                  <a:pt x="12966" y="52880"/>
                </a:lnTo>
                <a:lnTo>
                  <a:pt x="12558" y="52812"/>
                </a:lnTo>
                <a:lnTo>
                  <a:pt x="12083" y="52676"/>
                </a:lnTo>
                <a:lnTo>
                  <a:pt x="11744" y="52473"/>
                </a:lnTo>
                <a:lnTo>
                  <a:pt x="11404" y="52201"/>
                </a:lnTo>
                <a:lnTo>
                  <a:pt x="11133" y="51862"/>
                </a:lnTo>
                <a:lnTo>
                  <a:pt x="10929" y="51522"/>
                </a:lnTo>
                <a:lnTo>
                  <a:pt x="10794" y="51047"/>
                </a:lnTo>
                <a:lnTo>
                  <a:pt x="10726" y="50640"/>
                </a:lnTo>
                <a:lnTo>
                  <a:pt x="10794" y="50165"/>
                </a:lnTo>
                <a:lnTo>
                  <a:pt x="10929" y="49757"/>
                </a:lnTo>
                <a:lnTo>
                  <a:pt x="11133" y="49350"/>
                </a:lnTo>
                <a:lnTo>
                  <a:pt x="11404" y="49011"/>
                </a:lnTo>
                <a:lnTo>
                  <a:pt x="11744" y="48739"/>
                </a:lnTo>
                <a:lnTo>
                  <a:pt x="12083" y="48536"/>
                </a:lnTo>
                <a:lnTo>
                  <a:pt x="12558" y="48400"/>
                </a:lnTo>
                <a:lnTo>
                  <a:pt x="12966" y="48332"/>
                </a:lnTo>
                <a:close/>
                <a:moveTo>
                  <a:pt x="3938" y="679"/>
                </a:moveTo>
                <a:lnTo>
                  <a:pt x="3259" y="747"/>
                </a:lnTo>
                <a:lnTo>
                  <a:pt x="2648" y="951"/>
                </a:lnTo>
                <a:lnTo>
                  <a:pt x="2105" y="1222"/>
                </a:lnTo>
                <a:lnTo>
                  <a:pt x="1630" y="1629"/>
                </a:lnTo>
                <a:lnTo>
                  <a:pt x="1290" y="2105"/>
                </a:lnTo>
                <a:lnTo>
                  <a:pt x="951" y="2648"/>
                </a:lnTo>
                <a:lnTo>
                  <a:pt x="747" y="3259"/>
                </a:lnTo>
                <a:lnTo>
                  <a:pt x="747" y="3870"/>
                </a:lnTo>
                <a:lnTo>
                  <a:pt x="747" y="50776"/>
                </a:lnTo>
                <a:lnTo>
                  <a:pt x="747" y="51387"/>
                </a:lnTo>
                <a:lnTo>
                  <a:pt x="951" y="51997"/>
                </a:lnTo>
                <a:lnTo>
                  <a:pt x="1290" y="52541"/>
                </a:lnTo>
                <a:lnTo>
                  <a:pt x="1630" y="53016"/>
                </a:lnTo>
                <a:lnTo>
                  <a:pt x="2105" y="53423"/>
                </a:lnTo>
                <a:lnTo>
                  <a:pt x="2648" y="53695"/>
                </a:lnTo>
                <a:lnTo>
                  <a:pt x="3259" y="53898"/>
                </a:lnTo>
                <a:lnTo>
                  <a:pt x="3938" y="53966"/>
                </a:lnTo>
                <a:lnTo>
                  <a:pt x="22062" y="53966"/>
                </a:lnTo>
                <a:lnTo>
                  <a:pt x="22741" y="53898"/>
                </a:lnTo>
                <a:lnTo>
                  <a:pt x="23352" y="53695"/>
                </a:lnTo>
                <a:lnTo>
                  <a:pt x="23895" y="53423"/>
                </a:lnTo>
                <a:lnTo>
                  <a:pt x="24370" y="53016"/>
                </a:lnTo>
                <a:lnTo>
                  <a:pt x="24709" y="52541"/>
                </a:lnTo>
                <a:lnTo>
                  <a:pt x="25049" y="51997"/>
                </a:lnTo>
                <a:lnTo>
                  <a:pt x="25252" y="51387"/>
                </a:lnTo>
                <a:lnTo>
                  <a:pt x="25320" y="50776"/>
                </a:lnTo>
                <a:lnTo>
                  <a:pt x="25320" y="3870"/>
                </a:lnTo>
                <a:lnTo>
                  <a:pt x="25252" y="3259"/>
                </a:lnTo>
                <a:lnTo>
                  <a:pt x="25049" y="2648"/>
                </a:lnTo>
                <a:lnTo>
                  <a:pt x="24709" y="2105"/>
                </a:lnTo>
                <a:lnTo>
                  <a:pt x="24370" y="1629"/>
                </a:lnTo>
                <a:lnTo>
                  <a:pt x="23895" y="1222"/>
                </a:lnTo>
                <a:lnTo>
                  <a:pt x="23352" y="951"/>
                </a:lnTo>
                <a:lnTo>
                  <a:pt x="22741" y="747"/>
                </a:lnTo>
                <a:lnTo>
                  <a:pt x="22062" y="679"/>
                </a:lnTo>
                <a:close/>
                <a:moveTo>
                  <a:pt x="22062" y="543"/>
                </a:moveTo>
                <a:lnTo>
                  <a:pt x="22741" y="611"/>
                </a:lnTo>
                <a:lnTo>
                  <a:pt x="23419" y="815"/>
                </a:lnTo>
                <a:lnTo>
                  <a:pt x="23963" y="1086"/>
                </a:lnTo>
                <a:lnTo>
                  <a:pt x="24438" y="1494"/>
                </a:lnTo>
                <a:lnTo>
                  <a:pt x="24845" y="2037"/>
                </a:lnTo>
                <a:lnTo>
                  <a:pt x="25184" y="2580"/>
                </a:lnTo>
                <a:lnTo>
                  <a:pt x="25388" y="3191"/>
                </a:lnTo>
                <a:lnTo>
                  <a:pt x="25456" y="3870"/>
                </a:lnTo>
                <a:lnTo>
                  <a:pt x="25456" y="50776"/>
                </a:lnTo>
                <a:lnTo>
                  <a:pt x="25388" y="51454"/>
                </a:lnTo>
                <a:lnTo>
                  <a:pt x="25184" y="52065"/>
                </a:lnTo>
                <a:lnTo>
                  <a:pt x="24845" y="52676"/>
                </a:lnTo>
                <a:lnTo>
                  <a:pt x="24438" y="53151"/>
                </a:lnTo>
                <a:lnTo>
                  <a:pt x="23963" y="53559"/>
                </a:lnTo>
                <a:lnTo>
                  <a:pt x="23419" y="53898"/>
                </a:lnTo>
                <a:lnTo>
                  <a:pt x="22741" y="54102"/>
                </a:lnTo>
                <a:lnTo>
                  <a:pt x="22062" y="54170"/>
                </a:lnTo>
                <a:lnTo>
                  <a:pt x="3938" y="54170"/>
                </a:lnTo>
                <a:lnTo>
                  <a:pt x="3259" y="54102"/>
                </a:lnTo>
                <a:lnTo>
                  <a:pt x="2580" y="53898"/>
                </a:lnTo>
                <a:lnTo>
                  <a:pt x="2037" y="53559"/>
                </a:lnTo>
                <a:lnTo>
                  <a:pt x="1562" y="53151"/>
                </a:lnTo>
                <a:lnTo>
                  <a:pt x="1154" y="52676"/>
                </a:lnTo>
                <a:lnTo>
                  <a:pt x="815" y="52065"/>
                </a:lnTo>
                <a:lnTo>
                  <a:pt x="611" y="51454"/>
                </a:lnTo>
                <a:lnTo>
                  <a:pt x="543" y="50776"/>
                </a:lnTo>
                <a:lnTo>
                  <a:pt x="543" y="3870"/>
                </a:lnTo>
                <a:lnTo>
                  <a:pt x="611" y="3191"/>
                </a:lnTo>
                <a:lnTo>
                  <a:pt x="815" y="2580"/>
                </a:lnTo>
                <a:lnTo>
                  <a:pt x="1154" y="2037"/>
                </a:lnTo>
                <a:lnTo>
                  <a:pt x="1562" y="1494"/>
                </a:lnTo>
                <a:lnTo>
                  <a:pt x="2037" y="1086"/>
                </a:lnTo>
                <a:lnTo>
                  <a:pt x="2580" y="815"/>
                </a:lnTo>
                <a:lnTo>
                  <a:pt x="3259" y="611"/>
                </a:lnTo>
                <a:lnTo>
                  <a:pt x="3938" y="543"/>
                </a:lnTo>
                <a:close/>
                <a:moveTo>
                  <a:pt x="3938" y="0"/>
                </a:moveTo>
                <a:lnTo>
                  <a:pt x="3123" y="68"/>
                </a:lnTo>
                <a:lnTo>
                  <a:pt x="2444" y="272"/>
                </a:lnTo>
                <a:lnTo>
                  <a:pt x="1765" y="611"/>
                </a:lnTo>
                <a:lnTo>
                  <a:pt x="1154" y="1154"/>
                </a:lnTo>
                <a:lnTo>
                  <a:pt x="679" y="1697"/>
                </a:lnTo>
                <a:lnTo>
                  <a:pt x="272" y="2376"/>
                </a:lnTo>
                <a:lnTo>
                  <a:pt x="68" y="3123"/>
                </a:lnTo>
                <a:lnTo>
                  <a:pt x="0" y="3870"/>
                </a:lnTo>
                <a:lnTo>
                  <a:pt x="0" y="50776"/>
                </a:lnTo>
                <a:lnTo>
                  <a:pt x="68" y="51522"/>
                </a:lnTo>
                <a:lnTo>
                  <a:pt x="272" y="52269"/>
                </a:lnTo>
                <a:lnTo>
                  <a:pt x="679" y="52948"/>
                </a:lnTo>
                <a:lnTo>
                  <a:pt x="1154" y="53559"/>
                </a:lnTo>
                <a:lnTo>
                  <a:pt x="1765" y="54034"/>
                </a:lnTo>
                <a:lnTo>
                  <a:pt x="2444" y="54373"/>
                </a:lnTo>
                <a:lnTo>
                  <a:pt x="3123" y="54645"/>
                </a:lnTo>
                <a:lnTo>
                  <a:pt x="3938" y="54713"/>
                </a:lnTo>
                <a:lnTo>
                  <a:pt x="22062" y="54713"/>
                </a:lnTo>
                <a:lnTo>
                  <a:pt x="22876" y="54645"/>
                </a:lnTo>
                <a:lnTo>
                  <a:pt x="23555" y="54373"/>
                </a:lnTo>
                <a:lnTo>
                  <a:pt x="24234" y="54034"/>
                </a:lnTo>
                <a:lnTo>
                  <a:pt x="24845" y="53559"/>
                </a:lnTo>
                <a:lnTo>
                  <a:pt x="25320" y="52948"/>
                </a:lnTo>
                <a:lnTo>
                  <a:pt x="25727" y="52269"/>
                </a:lnTo>
                <a:lnTo>
                  <a:pt x="25931" y="51522"/>
                </a:lnTo>
                <a:lnTo>
                  <a:pt x="25999" y="50776"/>
                </a:lnTo>
                <a:lnTo>
                  <a:pt x="25999" y="3870"/>
                </a:lnTo>
                <a:lnTo>
                  <a:pt x="25931" y="3123"/>
                </a:lnTo>
                <a:lnTo>
                  <a:pt x="25727" y="2376"/>
                </a:lnTo>
                <a:lnTo>
                  <a:pt x="25320" y="1697"/>
                </a:lnTo>
                <a:lnTo>
                  <a:pt x="24845" y="1154"/>
                </a:lnTo>
                <a:lnTo>
                  <a:pt x="24234" y="611"/>
                </a:lnTo>
                <a:lnTo>
                  <a:pt x="23555" y="272"/>
                </a:lnTo>
                <a:lnTo>
                  <a:pt x="22876" y="68"/>
                </a:lnTo>
                <a:lnTo>
                  <a:pt x="22062" y="0"/>
                </a:lnTo>
                <a:close/>
              </a:path>
            </a:pathLst>
          </a:custGeom>
          <a:solidFill>
            <a:srgbClr val="F6703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5"/>
          <p:cNvSpPr/>
          <p:nvPr/>
        </p:nvSpPr>
        <p:spPr>
          <a:xfrm>
            <a:off x="5068825" y="1188850"/>
            <a:ext cx="1589700" cy="281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193" name="Google Shape;193;p2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94" name="Google Shape;194;p25"/>
          <p:cNvSpPr txBox="1"/>
          <p:nvPr>
            <p:ph type="title"/>
          </p:nvPr>
        </p:nvSpPr>
        <p:spPr>
          <a:xfrm>
            <a:off x="234450" y="575500"/>
            <a:ext cx="2046300" cy="136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Call Screen</a:t>
            </a:r>
            <a:endParaRPr/>
          </a:p>
        </p:txBody>
      </p:sp>
      <p:sp>
        <p:nvSpPr>
          <p:cNvPr id="195" name="Google Shape;195;p25"/>
          <p:cNvSpPr txBox="1"/>
          <p:nvPr>
            <p:ph idx="1" type="body"/>
          </p:nvPr>
        </p:nvSpPr>
        <p:spPr>
          <a:xfrm>
            <a:off x="234450" y="2004325"/>
            <a:ext cx="2046300" cy="2552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n">
                <a:solidFill>
                  <a:schemeClr val="dk2"/>
                </a:solidFill>
              </a:rPr>
              <a:t>While our call screen isn’t fully developed, we followed the same iphone format to keep familiarity consistent for the children using the application.</a:t>
            </a:r>
            <a:endParaRPr>
              <a:solidFill>
                <a:schemeClr val="dk2"/>
              </a:solidFill>
            </a:endParaRPr>
          </a:p>
          <a:p>
            <a:pPr indent="0" lvl="0" marL="0" rtl="0" algn="l">
              <a:spcBef>
                <a:spcPts val="600"/>
              </a:spcBef>
              <a:spcAft>
                <a:spcPts val="0"/>
              </a:spcAft>
              <a:buNone/>
            </a:pPr>
            <a:r>
              <a:t/>
            </a:r>
            <a:endParaRPr/>
          </a:p>
        </p:txBody>
      </p:sp>
      <p:pic>
        <p:nvPicPr>
          <p:cNvPr id="196" name="Google Shape;196;p25"/>
          <p:cNvPicPr preferRelativeResize="0"/>
          <p:nvPr/>
        </p:nvPicPr>
        <p:blipFill>
          <a:blip r:embed="rId3">
            <a:alphaModFix/>
          </a:blip>
          <a:stretch>
            <a:fillRect/>
          </a:stretch>
        </p:blipFill>
        <p:spPr>
          <a:xfrm>
            <a:off x="5068825" y="1188850"/>
            <a:ext cx="1589700" cy="2811900"/>
          </a:xfrm>
          <a:prstGeom prst="rect">
            <a:avLst/>
          </a:prstGeom>
          <a:noFill/>
          <a:ln>
            <a:noFill/>
          </a:ln>
        </p:spPr>
      </p:pic>
      <p:pic>
        <p:nvPicPr>
          <p:cNvPr id="197" name="Google Shape;197;p25"/>
          <p:cNvPicPr preferRelativeResize="0"/>
          <p:nvPr/>
        </p:nvPicPr>
        <p:blipFill>
          <a:blip r:embed="rId4">
            <a:alphaModFix/>
          </a:blip>
          <a:stretch>
            <a:fillRect/>
          </a:stretch>
        </p:blipFill>
        <p:spPr>
          <a:xfrm>
            <a:off x="5068825" y="1188850"/>
            <a:ext cx="1589700" cy="28522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26"/>
          <p:cNvSpPr/>
          <p:nvPr/>
        </p:nvSpPr>
        <p:spPr>
          <a:xfrm>
            <a:off x="4931871" y="623036"/>
            <a:ext cx="1863608" cy="3921828"/>
          </a:xfrm>
          <a:custGeom>
            <a:rect b="b" l="l" r="r" t="t"/>
            <a:pathLst>
              <a:path extrusionOk="0" h="54713" w="25999">
                <a:moveTo>
                  <a:pt x="12966" y="2173"/>
                </a:moveTo>
                <a:lnTo>
                  <a:pt x="13169" y="2240"/>
                </a:lnTo>
                <a:lnTo>
                  <a:pt x="13373" y="2308"/>
                </a:lnTo>
                <a:lnTo>
                  <a:pt x="13441" y="2512"/>
                </a:lnTo>
                <a:lnTo>
                  <a:pt x="13509" y="2716"/>
                </a:lnTo>
                <a:lnTo>
                  <a:pt x="13441" y="2919"/>
                </a:lnTo>
                <a:lnTo>
                  <a:pt x="13373" y="3123"/>
                </a:lnTo>
                <a:lnTo>
                  <a:pt x="13169" y="3191"/>
                </a:lnTo>
                <a:lnTo>
                  <a:pt x="12966" y="3259"/>
                </a:lnTo>
                <a:lnTo>
                  <a:pt x="12762" y="3191"/>
                </a:lnTo>
                <a:lnTo>
                  <a:pt x="12626" y="3123"/>
                </a:lnTo>
                <a:lnTo>
                  <a:pt x="12491" y="2919"/>
                </a:lnTo>
                <a:lnTo>
                  <a:pt x="12423" y="2716"/>
                </a:lnTo>
                <a:lnTo>
                  <a:pt x="12491" y="2512"/>
                </a:lnTo>
                <a:lnTo>
                  <a:pt x="12626" y="2308"/>
                </a:lnTo>
                <a:lnTo>
                  <a:pt x="12762" y="2240"/>
                </a:lnTo>
                <a:lnTo>
                  <a:pt x="12966" y="2173"/>
                </a:lnTo>
                <a:close/>
                <a:moveTo>
                  <a:pt x="14934" y="4480"/>
                </a:moveTo>
                <a:lnTo>
                  <a:pt x="15002" y="4548"/>
                </a:lnTo>
                <a:lnTo>
                  <a:pt x="15070" y="4684"/>
                </a:lnTo>
                <a:lnTo>
                  <a:pt x="15138" y="4752"/>
                </a:lnTo>
                <a:lnTo>
                  <a:pt x="15070" y="4888"/>
                </a:lnTo>
                <a:lnTo>
                  <a:pt x="15002" y="5024"/>
                </a:lnTo>
                <a:lnTo>
                  <a:pt x="14934" y="5024"/>
                </a:lnTo>
                <a:lnTo>
                  <a:pt x="14799" y="5091"/>
                </a:lnTo>
                <a:lnTo>
                  <a:pt x="11065" y="5091"/>
                </a:lnTo>
                <a:lnTo>
                  <a:pt x="10929" y="5024"/>
                </a:lnTo>
                <a:lnTo>
                  <a:pt x="10861" y="5024"/>
                </a:lnTo>
                <a:lnTo>
                  <a:pt x="10794" y="4888"/>
                </a:lnTo>
                <a:lnTo>
                  <a:pt x="10726" y="4752"/>
                </a:lnTo>
                <a:lnTo>
                  <a:pt x="10794" y="4684"/>
                </a:lnTo>
                <a:lnTo>
                  <a:pt x="10861" y="4548"/>
                </a:lnTo>
                <a:lnTo>
                  <a:pt x="10929" y="4480"/>
                </a:lnTo>
                <a:close/>
                <a:moveTo>
                  <a:pt x="23963" y="7807"/>
                </a:moveTo>
                <a:lnTo>
                  <a:pt x="23963" y="7875"/>
                </a:lnTo>
                <a:lnTo>
                  <a:pt x="23963" y="46771"/>
                </a:lnTo>
                <a:lnTo>
                  <a:pt x="23963" y="46838"/>
                </a:lnTo>
                <a:lnTo>
                  <a:pt x="1969" y="46838"/>
                </a:lnTo>
                <a:lnTo>
                  <a:pt x="1969" y="46771"/>
                </a:lnTo>
                <a:lnTo>
                  <a:pt x="1969" y="7875"/>
                </a:lnTo>
                <a:lnTo>
                  <a:pt x="1969" y="7807"/>
                </a:lnTo>
                <a:close/>
                <a:moveTo>
                  <a:pt x="12558" y="48536"/>
                </a:moveTo>
                <a:lnTo>
                  <a:pt x="12151" y="48671"/>
                </a:lnTo>
                <a:lnTo>
                  <a:pt x="11812" y="48875"/>
                </a:lnTo>
                <a:lnTo>
                  <a:pt x="11472" y="49146"/>
                </a:lnTo>
                <a:lnTo>
                  <a:pt x="11269" y="49418"/>
                </a:lnTo>
                <a:lnTo>
                  <a:pt x="11065" y="49825"/>
                </a:lnTo>
                <a:lnTo>
                  <a:pt x="10929" y="50165"/>
                </a:lnTo>
                <a:lnTo>
                  <a:pt x="10861" y="50640"/>
                </a:lnTo>
                <a:lnTo>
                  <a:pt x="10929" y="51047"/>
                </a:lnTo>
                <a:lnTo>
                  <a:pt x="11065" y="51454"/>
                </a:lnTo>
                <a:lnTo>
                  <a:pt x="11269" y="51794"/>
                </a:lnTo>
                <a:lnTo>
                  <a:pt x="11472" y="52065"/>
                </a:lnTo>
                <a:lnTo>
                  <a:pt x="11812" y="52337"/>
                </a:lnTo>
                <a:lnTo>
                  <a:pt x="12151" y="52541"/>
                </a:lnTo>
                <a:lnTo>
                  <a:pt x="12558" y="52676"/>
                </a:lnTo>
                <a:lnTo>
                  <a:pt x="12966" y="52744"/>
                </a:lnTo>
                <a:lnTo>
                  <a:pt x="13373" y="52676"/>
                </a:lnTo>
                <a:lnTo>
                  <a:pt x="13780" y="52541"/>
                </a:lnTo>
                <a:lnTo>
                  <a:pt x="14120" y="52337"/>
                </a:lnTo>
                <a:lnTo>
                  <a:pt x="14459" y="52065"/>
                </a:lnTo>
                <a:lnTo>
                  <a:pt x="14731" y="51794"/>
                </a:lnTo>
                <a:lnTo>
                  <a:pt x="14934" y="51454"/>
                </a:lnTo>
                <a:lnTo>
                  <a:pt x="15002" y="51047"/>
                </a:lnTo>
                <a:lnTo>
                  <a:pt x="15070" y="50640"/>
                </a:lnTo>
                <a:lnTo>
                  <a:pt x="15002" y="50165"/>
                </a:lnTo>
                <a:lnTo>
                  <a:pt x="14934" y="49825"/>
                </a:lnTo>
                <a:lnTo>
                  <a:pt x="14731" y="49418"/>
                </a:lnTo>
                <a:lnTo>
                  <a:pt x="14459" y="49146"/>
                </a:lnTo>
                <a:lnTo>
                  <a:pt x="14120" y="48875"/>
                </a:lnTo>
                <a:lnTo>
                  <a:pt x="13780" y="48671"/>
                </a:lnTo>
                <a:lnTo>
                  <a:pt x="13373" y="48536"/>
                </a:lnTo>
                <a:close/>
                <a:moveTo>
                  <a:pt x="12966" y="48332"/>
                </a:moveTo>
                <a:lnTo>
                  <a:pt x="13441" y="48400"/>
                </a:lnTo>
                <a:lnTo>
                  <a:pt x="13848" y="48536"/>
                </a:lnTo>
                <a:lnTo>
                  <a:pt x="14256" y="48739"/>
                </a:lnTo>
                <a:lnTo>
                  <a:pt x="14595" y="49011"/>
                </a:lnTo>
                <a:lnTo>
                  <a:pt x="14866" y="49350"/>
                </a:lnTo>
                <a:lnTo>
                  <a:pt x="15070" y="49757"/>
                </a:lnTo>
                <a:lnTo>
                  <a:pt x="15206" y="50165"/>
                </a:lnTo>
                <a:lnTo>
                  <a:pt x="15274" y="50640"/>
                </a:lnTo>
                <a:lnTo>
                  <a:pt x="15206" y="51047"/>
                </a:lnTo>
                <a:lnTo>
                  <a:pt x="15070" y="51522"/>
                </a:lnTo>
                <a:lnTo>
                  <a:pt x="14866" y="51862"/>
                </a:lnTo>
                <a:lnTo>
                  <a:pt x="14595" y="52201"/>
                </a:lnTo>
                <a:lnTo>
                  <a:pt x="14256" y="52473"/>
                </a:lnTo>
                <a:lnTo>
                  <a:pt x="13848" y="52676"/>
                </a:lnTo>
                <a:lnTo>
                  <a:pt x="13441" y="52812"/>
                </a:lnTo>
                <a:lnTo>
                  <a:pt x="12966" y="52880"/>
                </a:lnTo>
                <a:lnTo>
                  <a:pt x="12558" y="52812"/>
                </a:lnTo>
                <a:lnTo>
                  <a:pt x="12083" y="52676"/>
                </a:lnTo>
                <a:lnTo>
                  <a:pt x="11744" y="52473"/>
                </a:lnTo>
                <a:lnTo>
                  <a:pt x="11404" y="52201"/>
                </a:lnTo>
                <a:lnTo>
                  <a:pt x="11133" y="51862"/>
                </a:lnTo>
                <a:lnTo>
                  <a:pt x="10929" y="51522"/>
                </a:lnTo>
                <a:lnTo>
                  <a:pt x="10794" y="51047"/>
                </a:lnTo>
                <a:lnTo>
                  <a:pt x="10726" y="50640"/>
                </a:lnTo>
                <a:lnTo>
                  <a:pt x="10794" y="50165"/>
                </a:lnTo>
                <a:lnTo>
                  <a:pt x="10929" y="49757"/>
                </a:lnTo>
                <a:lnTo>
                  <a:pt x="11133" y="49350"/>
                </a:lnTo>
                <a:lnTo>
                  <a:pt x="11404" y="49011"/>
                </a:lnTo>
                <a:lnTo>
                  <a:pt x="11744" y="48739"/>
                </a:lnTo>
                <a:lnTo>
                  <a:pt x="12083" y="48536"/>
                </a:lnTo>
                <a:lnTo>
                  <a:pt x="12558" y="48400"/>
                </a:lnTo>
                <a:lnTo>
                  <a:pt x="12966" y="48332"/>
                </a:lnTo>
                <a:close/>
                <a:moveTo>
                  <a:pt x="3938" y="679"/>
                </a:moveTo>
                <a:lnTo>
                  <a:pt x="3259" y="747"/>
                </a:lnTo>
                <a:lnTo>
                  <a:pt x="2648" y="951"/>
                </a:lnTo>
                <a:lnTo>
                  <a:pt x="2105" y="1222"/>
                </a:lnTo>
                <a:lnTo>
                  <a:pt x="1630" y="1629"/>
                </a:lnTo>
                <a:lnTo>
                  <a:pt x="1290" y="2105"/>
                </a:lnTo>
                <a:lnTo>
                  <a:pt x="951" y="2648"/>
                </a:lnTo>
                <a:lnTo>
                  <a:pt x="747" y="3259"/>
                </a:lnTo>
                <a:lnTo>
                  <a:pt x="747" y="3870"/>
                </a:lnTo>
                <a:lnTo>
                  <a:pt x="747" y="50776"/>
                </a:lnTo>
                <a:lnTo>
                  <a:pt x="747" y="51387"/>
                </a:lnTo>
                <a:lnTo>
                  <a:pt x="951" y="51997"/>
                </a:lnTo>
                <a:lnTo>
                  <a:pt x="1290" y="52541"/>
                </a:lnTo>
                <a:lnTo>
                  <a:pt x="1630" y="53016"/>
                </a:lnTo>
                <a:lnTo>
                  <a:pt x="2105" y="53423"/>
                </a:lnTo>
                <a:lnTo>
                  <a:pt x="2648" y="53695"/>
                </a:lnTo>
                <a:lnTo>
                  <a:pt x="3259" y="53898"/>
                </a:lnTo>
                <a:lnTo>
                  <a:pt x="3938" y="53966"/>
                </a:lnTo>
                <a:lnTo>
                  <a:pt x="22062" y="53966"/>
                </a:lnTo>
                <a:lnTo>
                  <a:pt x="22741" y="53898"/>
                </a:lnTo>
                <a:lnTo>
                  <a:pt x="23352" y="53695"/>
                </a:lnTo>
                <a:lnTo>
                  <a:pt x="23895" y="53423"/>
                </a:lnTo>
                <a:lnTo>
                  <a:pt x="24370" y="53016"/>
                </a:lnTo>
                <a:lnTo>
                  <a:pt x="24709" y="52541"/>
                </a:lnTo>
                <a:lnTo>
                  <a:pt x="25049" y="51997"/>
                </a:lnTo>
                <a:lnTo>
                  <a:pt x="25252" y="51387"/>
                </a:lnTo>
                <a:lnTo>
                  <a:pt x="25320" y="50776"/>
                </a:lnTo>
                <a:lnTo>
                  <a:pt x="25320" y="3870"/>
                </a:lnTo>
                <a:lnTo>
                  <a:pt x="25252" y="3259"/>
                </a:lnTo>
                <a:lnTo>
                  <a:pt x="25049" y="2648"/>
                </a:lnTo>
                <a:lnTo>
                  <a:pt x="24709" y="2105"/>
                </a:lnTo>
                <a:lnTo>
                  <a:pt x="24370" y="1629"/>
                </a:lnTo>
                <a:lnTo>
                  <a:pt x="23895" y="1222"/>
                </a:lnTo>
                <a:lnTo>
                  <a:pt x="23352" y="951"/>
                </a:lnTo>
                <a:lnTo>
                  <a:pt x="22741" y="747"/>
                </a:lnTo>
                <a:lnTo>
                  <a:pt x="22062" y="679"/>
                </a:lnTo>
                <a:close/>
                <a:moveTo>
                  <a:pt x="22062" y="543"/>
                </a:moveTo>
                <a:lnTo>
                  <a:pt x="22741" y="611"/>
                </a:lnTo>
                <a:lnTo>
                  <a:pt x="23419" y="815"/>
                </a:lnTo>
                <a:lnTo>
                  <a:pt x="23963" y="1086"/>
                </a:lnTo>
                <a:lnTo>
                  <a:pt x="24438" y="1494"/>
                </a:lnTo>
                <a:lnTo>
                  <a:pt x="24845" y="2037"/>
                </a:lnTo>
                <a:lnTo>
                  <a:pt x="25184" y="2580"/>
                </a:lnTo>
                <a:lnTo>
                  <a:pt x="25388" y="3191"/>
                </a:lnTo>
                <a:lnTo>
                  <a:pt x="25456" y="3870"/>
                </a:lnTo>
                <a:lnTo>
                  <a:pt x="25456" y="50776"/>
                </a:lnTo>
                <a:lnTo>
                  <a:pt x="25388" y="51454"/>
                </a:lnTo>
                <a:lnTo>
                  <a:pt x="25184" y="52065"/>
                </a:lnTo>
                <a:lnTo>
                  <a:pt x="24845" y="52676"/>
                </a:lnTo>
                <a:lnTo>
                  <a:pt x="24438" y="53151"/>
                </a:lnTo>
                <a:lnTo>
                  <a:pt x="23963" y="53559"/>
                </a:lnTo>
                <a:lnTo>
                  <a:pt x="23419" y="53898"/>
                </a:lnTo>
                <a:lnTo>
                  <a:pt x="22741" y="54102"/>
                </a:lnTo>
                <a:lnTo>
                  <a:pt x="22062" y="54170"/>
                </a:lnTo>
                <a:lnTo>
                  <a:pt x="3938" y="54170"/>
                </a:lnTo>
                <a:lnTo>
                  <a:pt x="3259" y="54102"/>
                </a:lnTo>
                <a:lnTo>
                  <a:pt x="2580" y="53898"/>
                </a:lnTo>
                <a:lnTo>
                  <a:pt x="2037" y="53559"/>
                </a:lnTo>
                <a:lnTo>
                  <a:pt x="1562" y="53151"/>
                </a:lnTo>
                <a:lnTo>
                  <a:pt x="1154" y="52676"/>
                </a:lnTo>
                <a:lnTo>
                  <a:pt x="815" y="52065"/>
                </a:lnTo>
                <a:lnTo>
                  <a:pt x="611" y="51454"/>
                </a:lnTo>
                <a:lnTo>
                  <a:pt x="543" y="50776"/>
                </a:lnTo>
                <a:lnTo>
                  <a:pt x="543" y="3870"/>
                </a:lnTo>
                <a:lnTo>
                  <a:pt x="611" y="3191"/>
                </a:lnTo>
                <a:lnTo>
                  <a:pt x="815" y="2580"/>
                </a:lnTo>
                <a:lnTo>
                  <a:pt x="1154" y="2037"/>
                </a:lnTo>
                <a:lnTo>
                  <a:pt x="1562" y="1494"/>
                </a:lnTo>
                <a:lnTo>
                  <a:pt x="2037" y="1086"/>
                </a:lnTo>
                <a:lnTo>
                  <a:pt x="2580" y="815"/>
                </a:lnTo>
                <a:lnTo>
                  <a:pt x="3259" y="611"/>
                </a:lnTo>
                <a:lnTo>
                  <a:pt x="3938" y="543"/>
                </a:lnTo>
                <a:close/>
                <a:moveTo>
                  <a:pt x="3938" y="0"/>
                </a:moveTo>
                <a:lnTo>
                  <a:pt x="3123" y="68"/>
                </a:lnTo>
                <a:lnTo>
                  <a:pt x="2444" y="272"/>
                </a:lnTo>
                <a:lnTo>
                  <a:pt x="1765" y="611"/>
                </a:lnTo>
                <a:lnTo>
                  <a:pt x="1154" y="1154"/>
                </a:lnTo>
                <a:lnTo>
                  <a:pt x="679" y="1697"/>
                </a:lnTo>
                <a:lnTo>
                  <a:pt x="272" y="2376"/>
                </a:lnTo>
                <a:lnTo>
                  <a:pt x="68" y="3123"/>
                </a:lnTo>
                <a:lnTo>
                  <a:pt x="0" y="3870"/>
                </a:lnTo>
                <a:lnTo>
                  <a:pt x="0" y="50776"/>
                </a:lnTo>
                <a:lnTo>
                  <a:pt x="68" y="51522"/>
                </a:lnTo>
                <a:lnTo>
                  <a:pt x="272" y="52269"/>
                </a:lnTo>
                <a:lnTo>
                  <a:pt x="679" y="52948"/>
                </a:lnTo>
                <a:lnTo>
                  <a:pt x="1154" y="53559"/>
                </a:lnTo>
                <a:lnTo>
                  <a:pt x="1765" y="54034"/>
                </a:lnTo>
                <a:lnTo>
                  <a:pt x="2444" y="54373"/>
                </a:lnTo>
                <a:lnTo>
                  <a:pt x="3123" y="54645"/>
                </a:lnTo>
                <a:lnTo>
                  <a:pt x="3938" y="54713"/>
                </a:lnTo>
                <a:lnTo>
                  <a:pt x="22062" y="54713"/>
                </a:lnTo>
                <a:lnTo>
                  <a:pt x="22876" y="54645"/>
                </a:lnTo>
                <a:lnTo>
                  <a:pt x="23555" y="54373"/>
                </a:lnTo>
                <a:lnTo>
                  <a:pt x="24234" y="54034"/>
                </a:lnTo>
                <a:lnTo>
                  <a:pt x="24845" y="53559"/>
                </a:lnTo>
                <a:lnTo>
                  <a:pt x="25320" y="52948"/>
                </a:lnTo>
                <a:lnTo>
                  <a:pt x="25727" y="52269"/>
                </a:lnTo>
                <a:lnTo>
                  <a:pt x="25931" y="51522"/>
                </a:lnTo>
                <a:lnTo>
                  <a:pt x="25999" y="50776"/>
                </a:lnTo>
                <a:lnTo>
                  <a:pt x="25999" y="3870"/>
                </a:lnTo>
                <a:lnTo>
                  <a:pt x="25931" y="3123"/>
                </a:lnTo>
                <a:lnTo>
                  <a:pt x="25727" y="2376"/>
                </a:lnTo>
                <a:lnTo>
                  <a:pt x="25320" y="1697"/>
                </a:lnTo>
                <a:lnTo>
                  <a:pt x="24845" y="1154"/>
                </a:lnTo>
                <a:lnTo>
                  <a:pt x="24234" y="611"/>
                </a:lnTo>
                <a:lnTo>
                  <a:pt x="23555" y="272"/>
                </a:lnTo>
                <a:lnTo>
                  <a:pt x="22876" y="68"/>
                </a:lnTo>
                <a:lnTo>
                  <a:pt x="22062" y="0"/>
                </a:lnTo>
                <a:close/>
              </a:path>
            </a:pathLst>
          </a:custGeom>
          <a:solidFill>
            <a:srgbClr val="F6703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6"/>
          <p:cNvSpPr/>
          <p:nvPr/>
        </p:nvSpPr>
        <p:spPr>
          <a:xfrm>
            <a:off x="5068825" y="1188850"/>
            <a:ext cx="1589700" cy="281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204" name="Google Shape;204;p2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05" name="Google Shape;205;p26"/>
          <p:cNvSpPr txBox="1"/>
          <p:nvPr>
            <p:ph type="title"/>
          </p:nvPr>
        </p:nvSpPr>
        <p:spPr>
          <a:xfrm>
            <a:off x="234450" y="575500"/>
            <a:ext cx="2046300" cy="136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Instructor Script</a:t>
            </a:r>
            <a:endParaRPr/>
          </a:p>
        </p:txBody>
      </p:sp>
      <p:sp>
        <p:nvSpPr>
          <p:cNvPr id="206" name="Google Shape;206;p26"/>
          <p:cNvSpPr txBox="1"/>
          <p:nvPr>
            <p:ph idx="1" type="body"/>
          </p:nvPr>
        </p:nvSpPr>
        <p:spPr>
          <a:xfrm>
            <a:off x="234450" y="2004325"/>
            <a:ext cx="2046300" cy="2552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n">
                <a:solidFill>
                  <a:schemeClr val="dk2"/>
                </a:solidFill>
              </a:rPr>
              <a:t>The primary focus for this project was to emulate a phone call, but we as a group agreed that having the activity script handy would also be an important aspect of this project.</a:t>
            </a:r>
            <a:endParaRPr>
              <a:solidFill>
                <a:schemeClr val="dk2"/>
              </a:solidFill>
            </a:endParaRPr>
          </a:p>
          <a:p>
            <a:pPr indent="0" lvl="0" marL="0" rtl="0" algn="l">
              <a:spcBef>
                <a:spcPts val="600"/>
              </a:spcBef>
              <a:spcAft>
                <a:spcPts val="0"/>
              </a:spcAft>
              <a:buClr>
                <a:schemeClr val="dk1"/>
              </a:buClr>
              <a:buSzPts val="1100"/>
              <a:buFont typeface="Arial"/>
              <a:buNone/>
            </a:pPr>
            <a:r>
              <a:rPr lang="en">
                <a:solidFill>
                  <a:schemeClr val="dk2"/>
                </a:solidFill>
              </a:rPr>
              <a:t>This script includes both the dispatch and the child’s lines for the activity.</a:t>
            </a:r>
            <a:endParaRPr>
              <a:solidFill>
                <a:schemeClr val="dk2"/>
              </a:solidFill>
            </a:endParaRPr>
          </a:p>
          <a:p>
            <a:pPr indent="0" lvl="0" marL="0" rtl="0" algn="l">
              <a:spcBef>
                <a:spcPts val="600"/>
              </a:spcBef>
              <a:spcAft>
                <a:spcPts val="0"/>
              </a:spcAft>
              <a:buNone/>
            </a:pPr>
            <a:r>
              <a:t/>
            </a:r>
            <a:endParaRPr/>
          </a:p>
        </p:txBody>
      </p:sp>
      <p:pic>
        <p:nvPicPr>
          <p:cNvPr id="207" name="Google Shape;207;p26"/>
          <p:cNvPicPr preferRelativeResize="0"/>
          <p:nvPr/>
        </p:nvPicPr>
        <p:blipFill>
          <a:blip r:embed="rId3">
            <a:alphaModFix/>
          </a:blip>
          <a:stretch>
            <a:fillRect/>
          </a:stretch>
        </p:blipFill>
        <p:spPr>
          <a:xfrm>
            <a:off x="5068825" y="1188850"/>
            <a:ext cx="1589700" cy="2811900"/>
          </a:xfrm>
          <a:prstGeom prst="rect">
            <a:avLst/>
          </a:prstGeom>
          <a:noFill/>
          <a:ln>
            <a:noFill/>
          </a:ln>
        </p:spPr>
      </p:pic>
      <p:pic>
        <p:nvPicPr>
          <p:cNvPr id="208" name="Google Shape;208;p26"/>
          <p:cNvPicPr preferRelativeResize="0"/>
          <p:nvPr/>
        </p:nvPicPr>
        <p:blipFill>
          <a:blip r:embed="rId4">
            <a:alphaModFix/>
          </a:blip>
          <a:stretch>
            <a:fillRect/>
          </a:stretch>
        </p:blipFill>
        <p:spPr>
          <a:xfrm>
            <a:off x="5068825" y="1188850"/>
            <a:ext cx="1589700" cy="28119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27"/>
          <p:cNvSpPr/>
          <p:nvPr/>
        </p:nvSpPr>
        <p:spPr>
          <a:xfrm>
            <a:off x="4931871" y="623036"/>
            <a:ext cx="1863608" cy="3921828"/>
          </a:xfrm>
          <a:custGeom>
            <a:rect b="b" l="l" r="r" t="t"/>
            <a:pathLst>
              <a:path extrusionOk="0" h="54713" w="25999">
                <a:moveTo>
                  <a:pt x="12966" y="2173"/>
                </a:moveTo>
                <a:lnTo>
                  <a:pt x="13169" y="2240"/>
                </a:lnTo>
                <a:lnTo>
                  <a:pt x="13373" y="2308"/>
                </a:lnTo>
                <a:lnTo>
                  <a:pt x="13441" y="2512"/>
                </a:lnTo>
                <a:lnTo>
                  <a:pt x="13509" y="2716"/>
                </a:lnTo>
                <a:lnTo>
                  <a:pt x="13441" y="2919"/>
                </a:lnTo>
                <a:lnTo>
                  <a:pt x="13373" y="3123"/>
                </a:lnTo>
                <a:lnTo>
                  <a:pt x="13169" y="3191"/>
                </a:lnTo>
                <a:lnTo>
                  <a:pt x="12966" y="3259"/>
                </a:lnTo>
                <a:lnTo>
                  <a:pt x="12762" y="3191"/>
                </a:lnTo>
                <a:lnTo>
                  <a:pt x="12626" y="3123"/>
                </a:lnTo>
                <a:lnTo>
                  <a:pt x="12491" y="2919"/>
                </a:lnTo>
                <a:lnTo>
                  <a:pt x="12423" y="2716"/>
                </a:lnTo>
                <a:lnTo>
                  <a:pt x="12491" y="2512"/>
                </a:lnTo>
                <a:lnTo>
                  <a:pt x="12626" y="2308"/>
                </a:lnTo>
                <a:lnTo>
                  <a:pt x="12762" y="2240"/>
                </a:lnTo>
                <a:lnTo>
                  <a:pt x="12966" y="2173"/>
                </a:lnTo>
                <a:close/>
                <a:moveTo>
                  <a:pt x="14934" y="4480"/>
                </a:moveTo>
                <a:lnTo>
                  <a:pt x="15002" y="4548"/>
                </a:lnTo>
                <a:lnTo>
                  <a:pt x="15070" y="4684"/>
                </a:lnTo>
                <a:lnTo>
                  <a:pt x="15138" y="4752"/>
                </a:lnTo>
                <a:lnTo>
                  <a:pt x="15070" y="4888"/>
                </a:lnTo>
                <a:lnTo>
                  <a:pt x="15002" y="5024"/>
                </a:lnTo>
                <a:lnTo>
                  <a:pt x="14934" y="5024"/>
                </a:lnTo>
                <a:lnTo>
                  <a:pt x="14799" y="5091"/>
                </a:lnTo>
                <a:lnTo>
                  <a:pt x="11065" y="5091"/>
                </a:lnTo>
                <a:lnTo>
                  <a:pt x="10929" y="5024"/>
                </a:lnTo>
                <a:lnTo>
                  <a:pt x="10861" y="5024"/>
                </a:lnTo>
                <a:lnTo>
                  <a:pt x="10794" y="4888"/>
                </a:lnTo>
                <a:lnTo>
                  <a:pt x="10726" y="4752"/>
                </a:lnTo>
                <a:lnTo>
                  <a:pt x="10794" y="4684"/>
                </a:lnTo>
                <a:lnTo>
                  <a:pt x="10861" y="4548"/>
                </a:lnTo>
                <a:lnTo>
                  <a:pt x="10929" y="4480"/>
                </a:lnTo>
                <a:close/>
                <a:moveTo>
                  <a:pt x="23963" y="7807"/>
                </a:moveTo>
                <a:lnTo>
                  <a:pt x="23963" y="7875"/>
                </a:lnTo>
                <a:lnTo>
                  <a:pt x="23963" y="46771"/>
                </a:lnTo>
                <a:lnTo>
                  <a:pt x="23963" y="46838"/>
                </a:lnTo>
                <a:lnTo>
                  <a:pt x="1969" y="46838"/>
                </a:lnTo>
                <a:lnTo>
                  <a:pt x="1969" y="46771"/>
                </a:lnTo>
                <a:lnTo>
                  <a:pt x="1969" y="7875"/>
                </a:lnTo>
                <a:lnTo>
                  <a:pt x="1969" y="7807"/>
                </a:lnTo>
                <a:close/>
                <a:moveTo>
                  <a:pt x="12558" y="48536"/>
                </a:moveTo>
                <a:lnTo>
                  <a:pt x="12151" y="48671"/>
                </a:lnTo>
                <a:lnTo>
                  <a:pt x="11812" y="48875"/>
                </a:lnTo>
                <a:lnTo>
                  <a:pt x="11472" y="49146"/>
                </a:lnTo>
                <a:lnTo>
                  <a:pt x="11269" y="49418"/>
                </a:lnTo>
                <a:lnTo>
                  <a:pt x="11065" y="49825"/>
                </a:lnTo>
                <a:lnTo>
                  <a:pt x="10929" y="50165"/>
                </a:lnTo>
                <a:lnTo>
                  <a:pt x="10861" y="50640"/>
                </a:lnTo>
                <a:lnTo>
                  <a:pt x="10929" y="51047"/>
                </a:lnTo>
                <a:lnTo>
                  <a:pt x="11065" y="51454"/>
                </a:lnTo>
                <a:lnTo>
                  <a:pt x="11269" y="51794"/>
                </a:lnTo>
                <a:lnTo>
                  <a:pt x="11472" y="52065"/>
                </a:lnTo>
                <a:lnTo>
                  <a:pt x="11812" y="52337"/>
                </a:lnTo>
                <a:lnTo>
                  <a:pt x="12151" y="52541"/>
                </a:lnTo>
                <a:lnTo>
                  <a:pt x="12558" y="52676"/>
                </a:lnTo>
                <a:lnTo>
                  <a:pt x="12966" y="52744"/>
                </a:lnTo>
                <a:lnTo>
                  <a:pt x="13373" y="52676"/>
                </a:lnTo>
                <a:lnTo>
                  <a:pt x="13780" y="52541"/>
                </a:lnTo>
                <a:lnTo>
                  <a:pt x="14120" y="52337"/>
                </a:lnTo>
                <a:lnTo>
                  <a:pt x="14459" y="52065"/>
                </a:lnTo>
                <a:lnTo>
                  <a:pt x="14731" y="51794"/>
                </a:lnTo>
                <a:lnTo>
                  <a:pt x="14934" y="51454"/>
                </a:lnTo>
                <a:lnTo>
                  <a:pt x="15002" y="51047"/>
                </a:lnTo>
                <a:lnTo>
                  <a:pt x="15070" y="50640"/>
                </a:lnTo>
                <a:lnTo>
                  <a:pt x="15002" y="50165"/>
                </a:lnTo>
                <a:lnTo>
                  <a:pt x="14934" y="49825"/>
                </a:lnTo>
                <a:lnTo>
                  <a:pt x="14731" y="49418"/>
                </a:lnTo>
                <a:lnTo>
                  <a:pt x="14459" y="49146"/>
                </a:lnTo>
                <a:lnTo>
                  <a:pt x="14120" y="48875"/>
                </a:lnTo>
                <a:lnTo>
                  <a:pt x="13780" y="48671"/>
                </a:lnTo>
                <a:lnTo>
                  <a:pt x="13373" y="48536"/>
                </a:lnTo>
                <a:close/>
                <a:moveTo>
                  <a:pt x="12966" y="48332"/>
                </a:moveTo>
                <a:lnTo>
                  <a:pt x="13441" y="48400"/>
                </a:lnTo>
                <a:lnTo>
                  <a:pt x="13848" y="48536"/>
                </a:lnTo>
                <a:lnTo>
                  <a:pt x="14256" y="48739"/>
                </a:lnTo>
                <a:lnTo>
                  <a:pt x="14595" y="49011"/>
                </a:lnTo>
                <a:lnTo>
                  <a:pt x="14866" y="49350"/>
                </a:lnTo>
                <a:lnTo>
                  <a:pt x="15070" y="49757"/>
                </a:lnTo>
                <a:lnTo>
                  <a:pt x="15206" y="50165"/>
                </a:lnTo>
                <a:lnTo>
                  <a:pt x="15274" y="50640"/>
                </a:lnTo>
                <a:lnTo>
                  <a:pt x="15206" y="51047"/>
                </a:lnTo>
                <a:lnTo>
                  <a:pt x="15070" y="51522"/>
                </a:lnTo>
                <a:lnTo>
                  <a:pt x="14866" y="51862"/>
                </a:lnTo>
                <a:lnTo>
                  <a:pt x="14595" y="52201"/>
                </a:lnTo>
                <a:lnTo>
                  <a:pt x="14256" y="52473"/>
                </a:lnTo>
                <a:lnTo>
                  <a:pt x="13848" y="52676"/>
                </a:lnTo>
                <a:lnTo>
                  <a:pt x="13441" y="52812"/>
                </a:lnTo>
                <a:lnTo>
                  <a:pt x="12966" y="52880"/>
                </a:lnTo>
                <a:lnTo>
                  <a:pt x="12558" y="52812"/>
                </a:lnTo>
                <a:lnTo>
                  <a:pt x="12083" y="52676"/>
                </a:lnTo>
                <a:lnTo>
                  <a:pt x="11744" y="52473"/>
                </a:lnTo>
                <a:lnTo>
                  <a:pt x="11404" y="52201"/>
                </a:lnTo>
                <a:lnTo>
                  <a:pt x="11133" y="51862"/>
                </a:lnTo>
                <a:lnTo>
                  <a:pt x="10929" y="51522"/>
                </a:lnTo>
                <a:lnTo>
                  <a:pt x="10794" y="51047"/>
                </a:lnTo>
                <a:lnTo>
                  <a:pt x="10726" y="50640"/>
                </a:lnTo>
                <a:lnTo>
                  <a:pt x="10794" y="50165"/>
                </a:lnTo>
                <a:lnTo>
                  <a:pt x="10929" y="49757"/>
                </a:lnTo>
                <a:lnTo>
                  <a:pt x="11133" y="49350"/>
                </a:lnTo>
                <a:lnTo>
                  <a:pt x="11404" y="49011"/>
                </a:lnTo>
                <a:lnTo>
                  <a:pt x="11744" y="48739"/>
                </a:lnTo>
                <a:lnTo>
                  <a:pt x="12083" y="48536"/>
                </a:lnTo>
                <a:lnTo>
                  <a:pt x="12558" y="48400"/>
                </a:lnTo>
                <a:lnTo>
                  <a:pt x="12966" y="48332"/>
                </a:lnTo>
                <a:close/>
                <a:moveTo>
                  <a:pt x="3938" y="679"/>
                </a:moveTo>
                <a:lnTo>
                  <a:pt x="3259" y="747"/>
                </a:lnTo>
                <a:lnTo>
                  <a:pt x="2648" y="951"/>
                </a:lnTo>
                <a:lnTo>
                  <a:pt x="2105" y="1222"/>
                </a:lnTo>
                <a:lnTo>
                  <a:pt x="1630" y="1629"/>
                </a:lnTo>
                <a:lnTo>
                  <a:pt x="1290" y="2105"/>
                </a:lnTo>
                <a:lnTo>
                  <a:pt x="951" y="2648"/>
                </a:lnTo>
                <a:lnTo>
                  <a:pt x="747" y="3259"/>
                </a:lnTo>
                <a:lnTo>
                  <a:pt x="747" y="3870"/>
                </a:lnTo>
                <a:lnTo>
                  <a:pt x="747" y="50776"/>
                </a:lnTo>
                <a:lnTo>
                  <a:pt x="747" y="51387"/>
                </a:lnTo>
                <a:lnTo>
                  <a:pt x="951" y="51997"/>
                </a:lnTo>
                <a:lnTo>
                  <a:pt x="1290" y="52541"/>
                </a:lnTo>
                <a:lnTo>
                  <a:pt x="1630" y="53016"/>
                </a:lnTo>
                <a:lnTo>
                  <a:pt x="2105" y="53423"/>
                </a:lnTo>
                <a:lnTo>
                  <a:pt x="2648" y="53695"/>
                </a:lnTo>
                <a:lnTo>
                  <a:pt x="3259" y="53898"/>
                </a:lnTo>
                <a:lnTo>
                  <a:pt x="3938" y="53966"/>
                </a:lnTo>
                <a:lnTo>
                  <a:pt x="22062" y="53966"/>
                </a:lnTo>
                <a:lnTo>
                  <a:pt x="22741" y="53898"/>
                </a:lnTo>
                <a:lnTo>
                  <a:pt x="23352" y="53695"/>
                </a:lnTo>
                <a:lnTo>
                  <a:pt x="23895" y="53423"/>
                </a:lnTo>
                <a:lnTo>
                  <a:pt x="24370" y="53016"/>
                </a:lnTo>
                <a:lnTo>
                  <a:pt x="24709" y="52541"/>
                </a:lnTo>
                <a:lnTo>
                  <a:pt x="25049" y="51997"/>
                </a:lnTo>
                <a:lnTo>
                  <a:pt x="25252" y="51387"/>
                </a:lnTo>
                <a:lnTo>
                  <a:pt x="25320" y="50776"/>
                </a:lnTo>
                <a:lnTo>
                  <a:pt x="25320" y="3870"/>
                </a:lnTo>
                <a:lnTo>
                  <a:pt x="25252" y="3259"/>
                </a:lnTo>
                <a:lnTo>
                  <a:pt x="25049" y="2648"/>
                </a:lnTo>
                <a:lnTo>
                  <a:pt x="24709" y="2105"/>
                </a:lnTo>
                <a:lnTo>
                  <a:pt x="24370" y="1629"/>
                </a:lnTo>
                <a:lnTo>
                  <a:pt x="23895" y="1222"/>
                </a:lnTo>
                <a:lnTo>
                  <a:pt x="23352" y="951"/>
                </a:lnTo>
                <a:lnTo>
                  <a:pt x="22741" y="747"/>
                </a:lnTo>
                <a:lnTo>
                  <a:pt x="22062" y="679"/>
                </a:lnTo>
                <a:close/>
                <a:moveTo>
                  <a:pt x="22062" y="543"/>
                </a:moveTo>
                <a:lnTo>
                  <a:pt x="22741" y="611"/>
                </a:lnTo>
                <a:lnTo>
                  <a:pt x="23419" y="815"/>
                </a:lnTo>
                <a:lnTo>
                  <a:pt x="23963" y="1086"/>
                </a:lnTo>
                <a:lnTo>
                  <a:pt x="24438" y="1494"/>
                </a:lnTo>
                <a:lnTo>
                  <a:pt x="24845" y="2037"/>
                </a:lnTo>
                <a:lnTo>
                  <a:pt x="25184" y="2580"/>
                </a:lnTo>
                <a:lnTo>
                  <a:pt x="25388" y="3191"/>
                </a:lnTo>
                <a:lnTo>
                  <a:pt x="25456" y="3870"/>
                </a:lnTo>
                <a:lnTo>
                  <a:pt x="25456" y="50776"/>
                </a:lnTo>
                <a:lnTo>
                  <a:pt x="25388" y="51454"/>
                </a:lnTo>
                <a:lnTo>
                  <a:pt x="25184" y="52065"/>
                </a:lnTo>
                <a:lnTo>
                  <a:pt x="24845" y="52676"/>
                </a:lnTo>
                <a:lnTo>
                  <a:pt x="24438" y="53151"/>
                </a:lnTo>
                <a:lnTo>
                  <a:pt x="23963" y="53559"/>
                </a:lnTo>
                <a:lnTo>
                  <a:pt x="23419" y="53898"/>
                </a:lnTo>
                <a:lnTo>
                  <a:pt x="22741" y="54102"/>
                </a:lnTo>
                <a:lnTo>
                  <a:pt x="22062" y="54170"/>
                </a:lnTo>
                <a:lnTo>
                  <a:pt x="3938" y="54170"/>
                </a:lnTo>
                <a:lnTo>
                  <a:pt x="3259" y="54102"/>
                </a:lnTo>
                <a:lnTo>
                  <a:pt x="2580" y="53898"/>
                </a:lnTo>
                <a:lnTo>
                  <a:pt x="2037" y="53559"/>
                </a:lnTo>
                <a:lnTo>
                  <a:pt x="1562" y="53151"/>
                </a:lnTo>
                <a:lnTo>
                  <a:pt x="1154" y="52676"/>
                </a:lnTo>
                <a:lnTo>
                  <a:pt x="815" y="52065"/>
                </a:lnTo>
                <a:lnTo>
                  <a:pt x="611" y="51454"/>
                </a:lnTo>
                <a:lnTo>
                  <a:pt x="543" y="50776"/>
                </a:lnTo>
                <a:lnTo>
                  <a:pt x="543" y="3870"/>
                </a:lnTo>
                <a:lnTo>
                  <a:pt x="611" y="3191"/>
                </a:lnTo>
                <a:lnTo>
                  <a:pt x="815" y="2580"/>
                </a:lnTo>
                <a:lnTo>
                  <a:pt x="1154" y="2037"/>
                </a:lnTo>
                <a:lnTo>
                  <a:pt x="1562" y="1494"/>
                </a:lnTo>
                <a:lnTo>
                  <a:pt x="2037" y="1086"/>
                </a:lnTo>
                <a:lnTo>
                  <a:pt x="2580" y="815"/>
                </a:lnTo>
                <a:lnTo>
                  <a:pt x="3259" y="611"/>
                </a:lnTo>
                <a:lnTo>
                  <a:pt x="3938" y="543"/>
                </a:lnTo>
                <a:close/>
                <a:moveTo>
                  <a:pt x="3938" y="0"/>
                </a:moveTo>
                <a:lnTo>
                  <a:pt x="3123" y="68"/>
                </a:lnTo>
                <a:lnTo>
                  <a:pt x="2444" y="272"/>
                </a:lnTo>
                <a:lnTo>
                  <a:pt x="1765" y="611"/>
                </a:lnTo>
                <a:lnTo>
                  <a:pt x="1154" y="1154"/>
                </a:lnTo>
                <a:lnTo>
                  <a:pt x="679" y="1697"/>
                </a:lnTo>
                <a:lnTo>
                  <a:pt x="272" y="2376"/>
                </a:lnTo>
                <a:lnTo>
                  <a:pt x="68" y="3123"/>
                </a:lnTo>
                <a:lnTo>
                  <a:pt x="0" y="3870"/>
                </a:lnTo>
                <a:lnTo>
                  <a:pt x="0" y="50776"/>
                </a:lnTo>
                <a:lnTo>
                  <a:pt x="68" y="51522"/>
                </a:lnTo>
                <a:lnTo>
                  <a:pt x="272" y="52269"/>
                </a:lnTo>
                <a:lnTo>
                  <a:pt x="679" y="52948"/>
                </a:lnTo>
                <a:lnTo>
                  <a:pt x="1154" y="53559"/>
                </a:lnTo>
                <a:lnTo>
                  <a:pt x="1765" y="54034"/>
                </a:lnTo>
                <a:lnTo>
                  <a:pt x="2444" y="54373"/>
                </a:lnTo>
                <a:lnTo>
                  <a:pt x="3123" y="54645"/>
                </a:lnTo>
                <a:lnTo>
                  <a:pt x="3938" y="54713"/>
                </a:lnTo>
                <a:lnTo>
                  <a:pt x="22062" y="54713"/>
                </a:lnTo>
                <a:lnTo>
                  <a:pt x="22876" y="54645"/>
                </a:lnTo>
                <a:lnTo>
                  <a:pt x="23555" y="54373"/>
                </a:lnTo>
                <a:lnTo>
                  <a:pt x="24234" y="54034"/>
                </a:lnTo>
                <a:lnTo>
                  <a:pt x="24845" y="53559"/>
                </a:lnTo>
                <a:lnTo>
                  <a:pt x="25320" y="52948"/>
                </a:lnTo>
                <a:lnTo>
                  <a:pt x="25727" y="52269"/>
                </a:lnTo>
                <a:lnTo>
                  <a:pt x="25931" y="51522"/>
                </a:lnTo>
                <a:lnTo>
                  <a:pt x="25999" y="50776"/>
                </a:lnTo>
                <a:lnTo>
                  <a:pt x="25999" y="3870"/>
                </a:lnTo>
                <a:lnTo>
                  <a:pt x="25931" y="3123"/>
                </a:lnTo>
                <a:lnTo>
                  <a:pt x="25727" y="2376"/>
                </a:lnTo>
                <a:lnTo>
                  <a:pt x="25320" y="1697"/>
                </a:lnTo>
                <a:lnTo>
                  <a:pt x="24845" y="1154"/>
                </a:lnTo>
                <a:lnTo>
                  <a:pt x="24234" y="611"/>
                </a:lnTo>
                <a:lnTo>
                  <a:pt x="23555" y="272"/>
                </a:lnTo>
                <a:lnTo>
                  <a:pt x="22876" y="68"/>
                </a:lnTo>
                <a:lnTo>
                  <a:pt x="22062" y="0"/>
                </a:lnTo>
                <a:close/>
              </a:path>
            </a:pathLst>
          </a:custGeom>
          <a:solidFill>
            <a:srgbClr val="F6703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7"/>
          <p:cNvSpPr/>
          <p:nvPr/>
        </p:nvSpPr>
        <p:spPr>
          <a:xfrm>
            <a:off x="5068825" y="1188850"/>
            <a:ext cx="1589700" cy="281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215" name="Google Shape;215;p27"/>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16" name="Google Shape;216;p27"/>
          <p:cNvSpPr txBox="1"/>
          <p:nvPr>
            <p:ph type="title"/>
          </p:nvPr>
        </p:nvSpPr>
        <p:spPr>
          <a:xfrm>
            <a:off x="234450" y="575500"/>
            <a:ext cx="2046300" cy="136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Example Script Link</a:t>
            </a:r>
            <a:endParaRPr/>
          </a:p>
        </p:txBody>
      </p:sp>
      <p:sp>
        <p:nvSpPr>
          <p:cNvPr id="217" name="Google Shape;217;p27"/>
          <p:cNvSpPr txBox="1"/>
          <p:nvPr>
            <p:ph idx="1" type="body"/>
          </p:nvPr>
        </p:nvSpPr>
        <p:spPr>
          <a:xfrm>
            <a:off x="234450" y="2004325"/>
            <a:ext cx="2046300" cy="2552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n">
                <a:solidFill>
                  <a:schemeClr val="dk2"/>
                </a:solidFill>
              </a:rPr>
              <a:t>We chose to include potential hints or explanations for the consumers using the product.</a:t>
            </a:r>
            <a:endParaRPr>
              <a:solidFill>
                <a:schemeClr val="dk2"/>
              </a:solidFill>
            </a:endParaRPr>
          </a:p>
          <a:p>
            <a:pPr indent="0" lvl="0" marL="0" rtl="0" algn="l">
              <a:spcBef>
                <a:spcPts val="600"/>
              </a:spcBef>
              <a:spcAft>
                <a:spcPts val="0"/>
              </a:spcAft>
              <a:buClr>
                <a:schemeClr val="dk1"/>
              </a:buClr>
              <a:buSzPts val="1100"/>
              <a:buFont typeface="Arial"/>
              <a:buNone/>
            </a:pPr>
            <a:r>
              <a:rPr lang="en">
                <a:solidFill>
                  <a:schemeClr val="dk2"/>
                </a:solidFill>
              </a:rPr>
              <a:t>These various hints within the script provide for more information on the questions asked by the dispatch.</a:t>
            </a:r>
            <a:endParaRPr>
              <a:solidFill>
                <a:schemeClr val="dk2"/>
              </a:solidFill>
            </a:endParaRPr>
          </a:p>
          <a:p>
            <a:pPr indent="0" lvl="0" marL="0" rtl="0" algn="l">
              <a:spcBef>
                <a:spcPts val="600"/>
              </a:spcBef>
              <a:spcAft>
                <a:spcPts val="0"/>
              </a:spcAft>
              <a:buNone/>
            </a:pPr>
            <a:r>
              <a:t/>
            </a:r>
            <a:endParaRPr/>
          </a:p>
        </p:txBody>
      </p:sp>
      <p:pic>
        <p:nvPicPr>
          <p:cNvPr id="218" name="Google Shape;218;p27"/>
          <p:cNvPicPr preferRelativeResize="0"/>
          <p:nvPr/>
        </p:nvPicPr>
        <p:blipFill>
          <a:blip r:embed="rId3">
            <a:alphaModFix/>
          </a:blip>
          <a:stretch>
            <a:fillRect/>
          </a:stretch>
        </p:blipFill>
        <p:spPr>
          <a:xfrm>
            <a:off x="5068825" y="1188850"/>
            <a:ext cx="1589700" cy="2811900"/>
          </a:xfrm>
          <a:prstGeom prst="rect">
            <a:avLst/>
          </a:prstGeom>
          <a:noFill/>
          <a:ln>
            <a:noFill/>
          </a:ln>
        </p:spPr>
      </p:pic>
      <p:pic>
        <p:nvPicPr>
          <p:cNvPr id="219" name="Google Shape;219;p27"/>
          <p:cNvPicPr preferRelativeResize="0"/>
          <p:nvPr/>
        </p:nvPicPr>
        <p:blipFill>
          <a:blip r:embed="rId4">
            <a:alphaModFix/>
          </a:blip>
          <a:stretch>
            <a:fillRect/>
          </a:stretch>
        </p:blipFill>
        <p:spPr>
          <a:xfrm>
            <a:off x="5068825" y="1165800"/>
            <a:ext cx="1589700" cy="28349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Google Shape;224;p28"/>
          <p:cNvSpPr/>
          <p:nvPr/>
        </p:nvSpPr>
        <p:spPr>
          <a:xfrm>
            <a:off x="3346950" y="612452"/>
            <a:ext cx="5033458" cy="3918604"/>
          </a:xfrm>
          <a:custGeom>
            <a:rect b="b" l="l" r="r" t="t"/>
            <a:pathLst>
              <a:path extrusionOk="0" h="111665" w="143434">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6703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8"/>
          <p:cNvSpPr/>
          <p:nvPr/>
        </p:nvSpPr>
        <p:spPr>
          <a:xfrm>
            <a:off x="3557581" y="820546"/>
            <a:ext cx="4612200" cy="294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226" name="Google Shape;226;p2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rgbClr val="FFFFFF"/>
                </a:solidFill>
              </a:rPr>
              <a:t>‹#›</a:t>
            </a:fld>
            <a:endParaRPr>
              <a:solidFill>
                <a:srgbClr val="FFFFFF"/>
              </a:solidFill>
            </a:endParaRPr>
          </a:p>
        </p:txBody>
      </p:sp>
      <p:sp>
        <p:nvSpPr>
          <p:cNvPr id="227" name="Google Shape;227;p28"/>
          <p:cNvSpPr txBox="1"/>
          <p:nvPr>
            <p:ph type="title"/>
          </p:nvPr>
        </p:nvSpPr>
        <p:spPr>
          <a:xfrm>
            <a:off x="234450" y="116075"/>
            <a:ext cx="2046300" cy="136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GitHub</a:t>
            </a:r>
            <a:endParaRPr/>
          </a:p>
        </p:txBody>
      </p:sp>
      <p:sp>
        <p:nvSpPr>
          <p:cNvPr id="228" name="Google Shape;228;p28"/>
          <p:cNvSpPr txBox="1"/>
          <p:nvPr>
            <p:ph idx="1" type="body"/>
          </p:nvPr>
        </p:nvSpPr>
        <p:spPr>
          <a:xfrm>
            <a:off x="234450" y="1611325"/>
            <a:ext cx="2046300" cy="2945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n">
                <a:solidFill>
                  <a:schemeClr val="dk2"/>
                </a:solidFill>
              </a:rPr>
              <a:t>Our GitHub is up to date and user friendly. </a:t>
            </a:r>
            <a:endParaRPr>
              <a:solidFill>
                <a:schemeClr val="dk2"/>
              </a:solidFill>
            </a:endParaRPr>
          </a:p>
          <a:p>
            <a:pPr indent="0" lvl="0" marL="0" rtl="0" algn="l">
              <a:spcBef>
                <a:spcPts val="600"/>
              </a:spcBef>
              <a:spcAft>
                <a:spcPts val="0"/>
              </a:spcAft>
              <a:buClr>
                <a:schemeClr val="dk1"/>
              </a:buClr>
              <a:buSzPts val="1100"/>
              <a:buFont typeface="Arial"/>
              <a:buNone/>
            </a:pPr>
            <a:r>
              <a:rPr lang="en">
                <a:solidFill>
                  <a:schemeClr val="dk2"/>
                </a:solidFill>
              </a:rPr>
              <a:t>We chose to </a:t>
            </a:r>
            <a:r>
              <a:rPr lang="en">
                <a:solidFill>
                  <a:schemeClr val="dk2"/>
                </a:solidFill>
              </a:rPr>
              <a:t>divide</a:t>
            </a:r>
            <a:r>
              <a:rPr lang="en">
                <a:solidFill>
                  <a:schemeClr val="dk2"/>
                </a:solidFill>
              </a:rPr>
              <a:t> our GitHub into two main components, our master branch and our development branch. </a:t>
            </a:r>
            <a:endParaRPr>
              <a:solidFill>
                <a:schemeClr val="dk2"/>
              </a:solidFill>
            </a:endParaRPr>
          </a:p>
          <a:p>
            <a:pPr indent="0" lvl="0" marL="0" rtl="0" algn="l">
              <a:spcBef>
                <a:spcPts val="600"/>
              </a:spcBef>
              <a:spcAft>
                <a:spcPts val="0"/>
              </a:spcAft>
              <a:buClr>
                <a:schemeClr val="dk1"/>
              </a:buClr>
              <a:buSzPts val="1100"/>
              <a:buFont typeface="Arial"/>
              <a:buNone/>
            </a:pPr>
            <a:r>
              <a:rPr lang="en">
                <a:solidFill>
                  <a:schemeClr val="dk2"/>
                </a:solidFill>
              </a:rPr>
              <a:t>Since our project is still considered to be in the developmental stage, the application files will remain in the development branch and not the master branch. </a:t>
            </a:r>
            <a:endParaRPr>
              <a:solidFill>
                <a:schemeClr val="dk2"/>
              </a:solidFill>
            </a:endParaRPr>
          </a:p>
        </p:txBody>
      </p:sp>
      <p:pic>
        <p:nvPicPr>
          <p:cNvPr id="229" name="Google Shape;229;p28"/>
          <p:cNvPicPr preferRelativeResize="0"/>
          <p:nvPr/>
        </p:nvPicPr>
        <p:blipFill rotWithShape="1">
          <a:blip r:embed="rId3">
            <a:alphaModFix/>
          </a:blip>
          <a:srcRect b="0" l="0" r="12739" t="0"/>
          <a:stretch/>
        </p:blipFill>
        <p:spPr>
          <a:xfrm>
            <a:off x="3557575" y="820550"/>
            <a:ext cx="4612199" cy="2945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29"/>
          <p:cNvSpPr txBox="1"/>
          <p:nvPr>
            <p:ph type="title"/>
          </p:nvPr>
        </p:nvSpPr>
        <p:spPr>
          <a:xfrm>
            <a:off x="0" y="575500"/>
            <a:ext cx="2566500" cy="39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Group Reflection</a:t>
            </a:r>
            <a:endParaRPr/>
          </a:p>
        </p:txBody>
      </p:sp>
      <p:sp>
        <p:nvSpPr>
          <p:cNvPr id="235" name="Google Shape;235;p29"/>
          <p:cNvSpPr txBox="1"/>
          <p:nvPr>
            <p:ph idx="1" type="body"/>
          </p:nvPr>
        </p:nvSpPr>
        <p:spPr>
          <a:xfrm>
            <a:off x="3090625" y="575500"/>
            <a:ext cx="5596200" cy="1207800"/>
          </a:xfrm>
          <a:prstGeom prst="rect">
            <a:avLst/>
          </a:prstGeom>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rPr b="1" i="0" lang="en" sz="1400">
                <a:solidFill>
                  <a:srgbClr val="FFA400"/>
                </a:solidFill>
                <a:latin typeface="Nunito Sans"/>
                <a:ea typeface="Nunito Sans"/>
                <a:cs typeface="Nunito Sans"/>
                <a:sym typeface="Nunito Sans"/>
              </a:rPr>
              <a:t>How did you feel about this project? What did you like about it? What did you dislike?</a:t>
            </a:r>
            <a:endParaRPr b="1" i="0" sz="1400">
              <a:solidFill>
                <a:srgbClr val="FFA400"/>
              </a:solidFill>
              <a:latin typeface="Nunito Sans"/>
              <a:ea typeface="Nunito Sans"/>
              <a:cs typeface="Nunito Sans"/>
              <a:sym typeface="Nunito Sans"/>
            </a:endParaRPr>
          </a:p>
          <a:p>
            <a:pPr indent="0" lvl="0" marL="0" rtl="0" algn="l">
              <a:lnSpc>
                <a:spcPct val="90000"/>
              </a:lnSpc>
              <a:spcBef>
                <a:spcPts val="500"/>
              </a:spcBef>
              <a:spcAft>
                <a:spcPts val="0"/>
              </a:spcAft>
              <a:buNone/>
            </a:pPr>
            <a:r>
              <a:rPr i="0" lang="en" sz="1400">
                <a:solidFill>
                  <a:schemeClr val="dk2"/>
                </a:solidFill>
                <a:latin typeface="Nunito Sans"/>
                <a:ea typeface="Nunito Sans"/>
                <a:cs typeface="Nunito Sans"/>
                <a:sym typeface="Nunito Sans"/>
              </a:rPr>
              <a:t>We all feel like we were very proud of our final product, we were able to accomplish the majority of what we brainstormed doing in the very first deliverable. </a:t>
            </a:r>
            <a:endParaRPr i="0" sz="1400">
              <a:solidFill>
                <a:schemeClr val="dk2"/>
              </a:solidFill>
              <a:latin typeface="Nunito Sans"/>
              <a:ea typeface="Nunito Sans"/>
              <a:cs typeface="Nunito Sans"/>
              <a:sym typeface="Nunito Sans"/>
            </a:endParaRPr>
          </a:p>
          <a:p>
            <a:pPr indent="0" lvl="0" marL="0" rtl="0" algn="l">
              <a:lnSpc>
                <a:spcPct val="90000"/>
              </a:lnSpc>
              <a:spcBef>
                <a:spcPts val="1000"/>
              </a:spcBef>
              <a:spcAft>
                <a:spcPts val="0"/>
              </a:spcAft>
              <a:buNone/>
            </a:pPr>
            <a:r>
              <a:rPr b="1" i="0" lang="en" sz="1400">
                <a:solidFill>
                  <a:srgbClr val="FFA400"/>
                </a:solidFill>
                <a:latin typeface="Nunito Sans"/>
                <a:ea typeface="Nunito Sans"/>
                <a:cs typeface="Nunito Sans"/>
                <a:sym typeface="Nunito Sans"/>
              </a:rPr>
              <a:t>What did you learn about yourself as you collaborated and worked through this project?</a:t>
            </a:r>
            <a:endParaRPr b="1" i="0" sz="1400">
              <a:solidFill>
                <a:srgbClr val="FFA400"/>
              </a:solidFill>
              <a:latin typeface="Nunito Sans"/>
              <a:ea typeface="Nunito Sans"/>
              <a:cs typeface="Nunito Sans"/>
              <a:sym typeface="Nunito Sans"/>
            </a:endParaRPr>
          </a:p>
          <a:p>
            <a:pPr indent="0" lvl="0" marL="0" rtl="0" algn="l">
              <a:lnSpc>
                <a:spcPct val="90000"/>
              </a:lnSpc>
              <a:spcBef>
                <a:spcPts val="500"/>
              </a:spcBef>
              <a:spcAft>
                <a:spcPts val="0"/>
              </a:spcAft>
              <a:buNone/>
            </a:pPr>
            <a:r>
              <a:rPr i="0" lang="en" sz="1400">
                <a:solidFill>
                  <a:schemeClr val="dk2"/>
                </a:solidFill>
                <a:latin typeface="Nunito Sans"/>
                <a:ea typeface="Nunito Sans"/>
                <a:cs typeface="Nunito Sans"/>
                <a:sym typeface="Nunito Sans"/>
              </a:rPr>
              <a:t>We learned about each group member’s individual strengths and weaknesses and catered the project towards them to give us the best possible outcome.</a:t>
            </a:r>
            <a:endParaRPr i="0" sz="1400">
              <a:solidFill>
                <a:schemeClr val="dk2"/>
              </a:solidFill>
              <a:latin typeface="Nunito Sans"/>
              <a:ea typeface="Nunito Sans"/>
              <a:cs typeface="Nunito Sans"/>
              <a:sym typeface="Nunito Sans"/>
            </a:endParaRPr>
          </a:p>
          <a:p>
            <a:pPr indent="0" lvl="0" marL="0" rtl="0" algn="l">
              <a:lnSpc>
                <a:spcPct val="90000"/>
              </a:lnSpc>
              <a:spcBef>
                <a:spcPts val="1000"/>
              </a:spcBef>
              <a:spcAft>
                <a:spcPts val="0"/>
              </a:spcAft>
              <a:buNone/>
            </a:pPr>
            <a:r>
              <a:rPr b="1" i="0" lang="en" sz="1400">
                <a:solidFill>
                  <a:srgbClr val="FFA400"/>
                </a:solidFill>
                <a:latin typeface="Nunito Sans"/>
                <a:ea typeface="Nunito Sans"/>
                <a:cs typeface="Nunito Sans"/>
                <a:sym typeface="Nunito Sans"/>
              </a:rPr>
              <a:t>How will you use what you have learned on this project going forward?</a:t>
            </a:r>
            <a:endParaRPr b="1" i="0" sz="1400">
              <a:solidFill>
                <a:srgbClr val="FFA400"/>
              </a:solidFill>
              <a:latin typeface="Nunito Sans"/>
              <a:ea typeface="Nunito Sans"/>
              <a:cs typeface="Nunito Sans"/>
              <a:sym typeface="Nunito Sans"/>
            </a:endParaRPr>
          </a:p>
          <a:p>
            <a:pPr indent="0" lvl="0" marL="0" rtl="0" algn="l">
              <a:lnSpc>
                <a:spcPct val="90000"/>
              </a:lnSpc>
              <a:spcBef>
                <a:spcPts val="500"/>
              </a:spcBef>
              <a:spcAft>
                <a:spcPts val="0"/>
              </a:spcAft>
              <a:buNone/>
            </a:pPr>
            <a:r>
              <a:rPr i="0" lang="en" sz="1400">
                <a:solidFill>
                  <a:schemeClr val="dk2"/>
                </a:solidFill>
                <a:latin typeface="Nunito Sans"/>
                <a:ea typeface="Nunito Sans"/>
                <a:cs typeface="Nunito Sans"/>
                <a:sym typeface="Nunito Sans"/>
              </a:rPr>
              <a:t>We all agreed that having a project situation involving a real customer has prepared us for our future careers. It was very beneficial to have consistent meetings and customer insight on this project, so it will definitely be something we will wish for in future projects. </a:t>
            </a:r>
            <a:endParaRPr i="0" sz="1400">
              <a:solidFill>
                <a:schemeClr val="dk2"/>
              </a:solidFill>
              <a:latin typeface="Nunito Sans"/>
              <a:ea typeface="Nunito Sans"/>
              <a:cs typeface="Nunito Sans"/>
              <a:sym typeface="Nunito Sans"/>
            </a:endParaRPr>
          </a:p>
          <a:p>
            <a:pPr indent="0" lvl="0" marL="0" rtl="0" algn="l">
              <a:spcBef>
                <a:spcPts val="600"/>
              </a:spcBef>
              <a:spcAft>
                <a:spcPts val="1000"/>
              </a:spcAft>
              <a:buNone/>
            </a:pPr>
            <a:r>
              <a:t/>
            </a:r>
            <a:endParaRPr i="0" sz="1400">
              <a:solidFill>
                <a:schemeClr val="dk2"/>
              </a:solidFill>
              <a:latin typeface="Nunito Sans"/>
              <a:ea typeface="Nunito Sans"/>
              <a:cs typeface="Nunito Sans"/>
              <a:sym typeface="Nunito Sans"/>
            </a:endParaRPr>
          </a:p>
        </p:txBody>
      </p:sp>
      <p:sp>
        <p:nvSpPr>
          <p:cNvPr id="236" name="Google Shape;236;p29"/>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40" name="Shape 240"/>
        <p:cNvGrpSpPr/>
        <p:nvPr/>
      </p:nvGrpSpPr>
      <p:grpSpPr>
        <a:xfrm>
          <a:off x="0" y="0"/>
          <a:ext cx="0" cy="0"/>
          <a:chOff x="0" y="0"/>
          <a:chExt cx="0" cy="0"/>
        </a:xfrm>
      </p:grpSpPr>
      <p:sp>
        <p:nvSpPr>
          <p:cNvPr id="241" name="Google Shape;241;p30"/>
          <p:cNvSpPr txBox="1"/>
          <p:nvPr>
            <p:ph type="title"/>
          </p:nvPr>
        </p:nvSpPr>
        <p:spPr>
          <a:xfrm>
            <a:off x="511425" y="1549400"/>
            <a:ext cx="3517200" cy="97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Thank you very much for your time</a:t>
            </a:r>
            <a:endParaRPr b="1"/>
          </a:p>
        </p:txBody>
      </p:sp>
      <p:sp>
        <p:nvSpPr>
          <p:cNvPr id="242" name="Google Shape;242;p30"/>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43" name="Google Shape;243;p30"/>
          <p:cNvSpPr txBox="1"/>
          <p:nvPr>
            <p:ph idx="1" type="body"/>
          </p:nvPr>
        </p:nvSpPr>
        <p:spPr>
          <a:xfrm>
            <a:off x="511425" y="2572500"/>
            <a:ext cx="3603300" cy="17865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If you have any questions about our project please don’t hesitate to contact us on URCourses!</a:t>
            </a:r>
            <a:endParaRPr/>
          </a:p>
        </p:txBody>
      </p:sp>
      <p:grpSp>
        <p:nvGrpSpPr>
          <p:cNvPr id="244" name="Google Shape;244;p30"/>
          <p:cNvGrpSpPr/>
          <p:nvPr/>
        </p:nvGrpSpPr>
        <p:grpSpPr>
          <a:xfrm>
            <a:off x="628402" y="1039422"/>
            <a:ext cx="542234" cy="510157"/>
            <a:chOff x="5972700" y="2330200"/>
            <a:chExt cx="411625" cy="387275"/>
          </a:xfrm>
        </p:grpSpPr>
        <p:sp>
          <p:nvSpPr>
            <p:cNvPr id="245" name="Google Shape;245;p30"/>
            <p:cNvSpPr/>
            <p:nvPr/>
          </p:nvSpPr>
          <p:spPr>
            <a:xfrm>
              <a:off x="5972700" y="2476950"/>
              <a:ext cx="98050" cy="219825"/>
            </a:xfrm>
            <a:custGeom>
              <a:rect b="b" l="l" r="r" t="t"/>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19050">
              <a:solidFill>
                <a:srgbClr val="F6703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0"/>
            <p:cNvSpPr/>
            <p:nvPr/>
          </p:nvSpPr>
          <p:spPr>
            <a:xfrm>
              <a:off x="6078025" y="2330200"/>
              <a:ext cx="306300" cy="387275"/>
            </a:xfrm>
            <a:custGeom>
              <a:rect b="b" l="l" r="r" t="t"/>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19050">
              <a:solidFill>
                <a:srgbClr val="F6703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Problem</a:t>
            </a:r>
            <a:endParaRPr/>
          </a:p>
        </p:txBody>
      </p:sp>
      <p:sp>
        <p:nvSpPr>
          <p:cNvPr id="105" name="Google Shape;105;p16"/>
          <p:cNvSpPr txBox="1"/>
          <p:nvPr>
            <p:ph idx="2" type="body"/>
          </p:nvPr>
        </p:nvSpPr>
        <p:spPr>
          <a:xfrm>
            <a:off x="3090625" y="575500"/>
            <a:ext cx="2626200" cy="31659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t/>
            </a:r>
            <a:endParaRPr/>
          </a:p>
          <a:p>
            <a:pPr indent="0" lvl="0" marL="0" rtl="0" algn="l">
              <a:spcBef>
                <a:spcPts val="600"/>
              </a:spcBef>
              <a:spcAft>
                <a:spcPts val="0"/>
              </a:spcAft>
              <a:buClr>
                <a:schemeClr val="dk1"/>
              </a:buClr>
              <a:buSzPts val="1100"/>
              <a:buFont typeface="Arial"/>
              <a:buNone/>
            </a:pPr>
            <a:r>
              <a:t/>
            </a:r>
            <a:endParaRPr/>
          </a:p>
          <a:p>
            <a:pPr indent="0" lvl="0" marL="0" rtl="0" algn="l">
              <a:spcBef>
                <a:spcPts val="600"/>
              </a:spcBef>
              <a:spcAft>
                <a:spcPts val="0"/>
              </a:spcAft>
              <a:buNone/>
            </a:pPr>
            <a:r>
              <a:t/>
            </a:r>
            <a:endParaRPr/>
          </a:p>
        </p:txBody>
      </p:sp>
      <p:sp>
        <p:nvSpPr>
          <p:cNvPr id="106" name="Google Shape;106;p1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7" name="Google Shape;107;p16"/>
          <p:cNvSpPr txBox="1"/>
          <p:nvPr>
            <p:ph idx="3" type="body"/>
          </p:nvPr>
        </p:nvSpPr>
        <p:spPr>
          <a:xfrm>
            <a:off x="3035325" y="575500"/>
            <a:ext cx="5651400" cy="31659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b="1" lang="en" sz="1400"/>
              <a:t>For the Regina Fire Protection Services, their current design format for instructing elementary school children on fire safety is relatively outdated. </a:t>
            </a:r>
            <a:endParaRPr b="1" sz="1400"/>
          </a:p>
          <a:p>
            <a:pPr indent="0" lvl="0" marL="0" rtl="0" algn="l">
              <a:spcBef>
                <a:spcPts val="600"/>
              </a:spcBef>
              <a:spcAft>
                <a:spcPts val="0"/>
              </a:spcAft>
              <a:buClr>
                <a:schemeClr val="dk1"/>
              </a:buClr>
              <a:buSzPts val="1100"/>
              <a:buFont typeface="Arial"/>
              <a:buNone/>
            </a:pPr>
            <a:r>
              <a:rPr b="1" lang="en" sz="1400"/>
              <a:t>The instructional session still uses a rotary phone, which is the same as when the activity was created.</a:t>
            </a:r>
            <a:endParaRPr b="1" sz="1400"/>
          </a:p>
          <a:p>
            <a:pPr indent="0" lvl="0" marL="0" rtl="0" algn="l">
              <a:spcBef>
                <a:spcPts val="600"/>
              </a:spcBef>
              <a:spcAft>
                <a:spcPts val="0"/>
              </a:spcAft>
              <a:buClr>
                <a:schemeClr val="dk1"/>
              </a:buClr>
              <a:buSzPts val="1100"/>
              <a:buFont typeface="Arial"/>
              <a:buNone/>
            </a:pPr>
            <a:r>
              <a:rPr b="1" lang="en" sz="1400"/>
              <a:t>The goal given to our group was to create a modernized version of the phone call simulation, ensuring it is more recognizable and familiar for the children using it. </a:t>
            </a:r>
            <a:endParaRPr b="1" sz="1400"/>
          </a:p>
          <a:p>
            <a:pPr indent="0" lvl="0" marL="0" rtl="0" algn="l">
              <a:spcBef>
                <a:spcPts val="600"/>
              </a:spcBef>
              <a:spcAft>
                <a:spcPts val="0"/>
              </a:spcAft>
              <a:buNone/>
            </a:pPr>
            <a:r>
              <a:t/>
            </a:r>
            <a:endParaRPr/>
          </a:p>
        </p:txBody>
      </p:sp>
      <p:pic>
        <p:nvPicPr>
          <p:cNvPr id="108" name="Google Shape;108;p16"/>
          <p:cNvPicPr preferRelativeResize="0"/>
          <p:nvPr/>
        </p:nvPicPr>
        <p:blipFill>
          <a:blip r:embed="rId3">
            <a:alphaModFix/>
          </a:blip>
          <a:stretch>
            <a:fillRect/>
          </a:stretch>
        </p:blipFill>
        <p:spPr>
          <a:xfrm>
            <a:off x="4910838" y="3103300"/>
            <a:ext cx="1900376" cy="19003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17"/>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 Our Goal, &amp; Our Plan</a:t>
            </a:r>
            <a:endParaRPr/>
          </a:p>
        </p:txBody>
      </p:sp>
      <p:sp>
        <p:nvSpPr>
          <p:cNvPr id="114" name="Google Shape;114;p17"/>
          <p:cNvSpPr txBox="1"/>
          <p:nvPr>
            <p:ph idx="2" type="body"/>
          </p:nvPr>
        </p:nvSpPr>
        <p:spPr>
          <a:xfrm>
            <a:off x="3090625" y="575500"/>
            <a:ext cx="2626200" cy="31659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t/>
            </a:r>
            <a:endParaRPr/>
          </a:p>
          <a:p>
            <a:pPr indent="0" lvl="0" marL="0" rtl="0" algn="l">
              <a:spcBef>
                <a:spcPts val="600"/>
              </a:spcBef>
              <a:spcAft>
                <a:spcPts val="0"/>
              </a:spcAft>
              <a:buClr>
                <a:schemeClr val="dk1"/>
              </a:buClr>
              <a:buSzPts val="1100"/>
              <a:buFont typeface="Arial"/>
              <a:buNone/>
            </a:pPr>
            <a:r>
              <a:t/>
            </a:r>
            <a:endParaRPr/>
          </a:p>
          <a:p>
            <a:pPr indent="0" lvl="0" marL="0" rtl="0" algn="l">
              <a:spcBef>
                <a:spcPts val="600"/>
              </a:spcBef>
              <a:spcAft>
                <a:spcPts val="0"/>
              </a:spcAft>
              <a:buNone/>
            </a:pPr>
            <a:r>
              <a:t/>
            </a:r>
            <a:endParaRPr/>
          </a:p>
        </p:txBody>
      </p:sp>
      <p:sp>
        <p:nvSpPr>
          <p:cNvPr id="115" name="Google Shape;115;p17"/>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16" name="Google Shape;116;p17"/>
          <p:cNvSpPr txBox="1"/>
          <p:nvPr>
            <p:ph idx="3" type="body"/>
          </p:nvPr>
        </p:nvSpPr>
        <p:spPr>
          <a:xfrm>
            <a:off x="3024300" y="575500"/>
            <a:ext cx="5816700" cy="31659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b="1" lang="en" sz="1400"/>
              <a:t>HOW DO WE PLAN TO </a:t>
            </a:r>
            <a:r>
              <a:rPr b="1" lang="en" sz="1400">
                <a:solidFill>
                  <a:srgbClr val="F67031"/>
                </a:solidFill>
              </a:rPr>
              <a:t>ACHIEVE</a:t>
            </a:r>
            <a:r>
              <a:rPr b="1" lang="en" sz="1400"/>
              <a:t> THIS? </a:t>
            </a:r>
            <a:endParaRPr b="1" sz="1400"/>
          </a:p>
          <a:p>
            <a:pPr indent="0" lvl="0" marL="0" rtl="0" algn="l">
              <a:spcBef>
                <a:spcPts val="600"/>
              </a:spcBef>
              <a:spcAft>
                <a:spcPts val="0"/>
              </a:spcAft>
              <a:buClr>
                <a:schemeClr val="dk1"/>
              </a:buClr>
              <a:buSzPts val="1100"/>
              <a:buFont typeface="Arial"/>
              <a:buNone/>
            </a:pPr>
            <a:r>
              <a:rPr b="1" lang="en" sz="1400"/>
              <a:t>Our design plan is to make a web-based application, similar to the university’s very own </a:t>
            </a:r>
            <a:r>
              <a:rPr b="1" lang="en" sz="1400" u="sng">
                <a:solidFill>
                  <a:schemeClr val="hlink"/>
                </a:solidFill>
                <a:hlinkClick r:id="rId3"/>
              </a:rPr>
              <a:t>Transit Live</a:t>
            </a:r>
            <a:r>
              <a:rPr b="1" lang="en" sz="1400"/>
              <a:t>.</a:t>
            </a:r>
            <a:endParaRPr b="1" sz="1400"/>
          </a:p>
          <a:p>
            <a:pPr indent="0" lvl="0" marL="0" rtl="0" algn="l">
              <a:spcBef>
                <a:spcPts val="600"/>
              </a:spcBef>
              <a:spcAft>
                <a:spcPts val="0"/>
              </a:spcAft>
              <a:buClr>
                <a:schemeClr val="dk1"/>
              </a:buClr>
              <a:buSzPts val="1100"/>
              <a:buFont typeface="Arial"/>
              <a:buNone/>
            </a:pPr>
            <a:r>
              <a:rPr b="1" lang="en" sz="1400"/>
              <a:t>The reason we’re going to approach it in this fashion is so our application can be saved &amp; ran on any device, and having it as a web-based application will make it so just the webpage is displayed, hiding the google search bar at the top of any device screen.</a:t>
            </a:r>
            <a:endParaRPr b="1" sz="1400"/>
          </a:p>
          <a:p>
            <a:pPr indent="0" lvl="0" marL="0" rtl="0" algn="l">
              <a:spcBef>
                <a:spcPts val="600"/>
              </a:spcBef>
              <a:spcAft>
                <a:spcPts val="0"/>
              </a:spcAft>
              <a:buClr>
                <a:schemeClr val="dk1"/>
              </a:buClr>
              <a:buSzPts val="1100"/>
              <a:buFont typeface="Arial"/>
              <a:buNone/>
            </a:pPr>
            <a:r>
              <a:rPr b="1" lang="en" sz="1400"/>
              <a:t>Additionally, this allows for the website to be downloaded and kept on the phone, to reduce the need for a wifi or data connection.</a:t>
            </a:r>
            <a:endParaRPr b="1" sz="1400"/>
          </a:p>
          <a:p>
            <a:pPr indent="0" lvl="0" marL="0" rtl="0" algn="l">
              <a:spcBef>
                <a:spcPts val="600"/>
              </a:spcBef>
              <a:spcAft>
                <a:spcPts val="0"/>
              </a:spcAft>
              <a:buNone/>
            </a:pPr>
            <a:r>
              <a:t/>
            </a:r>
            <a:endParaRPr sz="1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18"/>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Framing</a:t>
            </a:r>
            <a:endParaRPr/>
          </a:p>
        </p:txBody>
      </p:sp>
      <p:sp>
        <p:nvSpPr>
          <p:cNvPr id="122" name="Google Shape;122;p18"/>
          <p:cNvSpPr txBox="1"/>
          <p:nvPr>
            <p:ph idx="1" type="body"/>
          </p:nvPr>
        </p:nvSpPr>
        <p:spPr>
          <a:xfrm>
            <a:off x="3090625" y="225925"/>
            <a:ext cx="5596200" cy="1207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1400">
                <a:solidFill>
                  <a:srgbClr val="F67031"/>
                </a:solidFill>
                <a:latin typeface="Nunito Sans"/>
                <a:ea typeface="Nunito Sans"/>
                <a:cs typeface="Nunito Sans"/>
                <a:sym typeface="Nunito Sans"/>
              </a:rPr>
              <a:t>Based on empathy mapping for our key customer, these were our main priorities and our vision for the project:</a:t>
            </a:r>
            <a:endParaRPr b="1" sz="1400">
              <a:solidFill>
                <a:srgbClr val="F67031"/>
              </a:solidFill>
              <a:latin typeface="Nunito Sans"/>
              <a:ea typeface="Nunito Sans"/>
              <a:cs typeface="Nunito Sans"/>
              <a:sym typeface="Nunito Sans"/>
            </a:endParaRPr>
          </a:p>
          <a:p>
            <a:pPr indent="0" lvl="0" marL="0" rtl="0" algn="l">
              <a:spcBef>
                <a:spcPts val="600"/>
              </a:spcBef>
              <a:spcAft>
                <a:spcPts val="0"/>
              </a:spcAft>
              <a:buNone/>
            </a:pPr>
            <a:r>
              <a:rPr lang="en" sz="1400">
                <a:solidFill>
                  <a:schemeClr val="dk2"/>
                </a:solidFill>
                <a:latin typeface="Nunito Sans"/>
                <a:ea typeface="Nunito Sans"/>
                <a:cs typeface="Nunito Sans"/>
                <a:sym typeface="Nunito Sans"/>
              </a:rPr>
              <a:t>Create an application with the ability to call or simulate a call with a 9-1-1 operator.</a:t>
            </a:r>
            <a:endParaRPr sz="1400">
              <a:solidFill>
                <a:schemeClr val="dk2"/>
              </a:solidFill>
              <a:latin typeface="Nunito Sans"/>
              <a:ea typeface="Nunito Sans"/>
              <a:cs typeface="Nunito Sans"/>
              <a:sym typeface="Nunito Sans"/>
            </a:endParaRPr>
          </a:p>
          <a:p>
            <a:pPr indent="0" lvl="0" marL="0" rtl="0" algn="l">
              <a:spcBef>
                <a:spcPts val="600"/>
              </a:spcBef>
              <a:spcAft>
                <a:spcPts val="0"/>
              </a:spcAft>
              <a:buNone/>
            </a:pPr>
            <a:r>
              <a:rPr lang="en" sz="1400">
                <a:solidFill>
                  <a:schemeClr val="dk2"/>
                </a:solidFill>
                <a:latin typeface="Nunito Sans"/>
                <a:ea typeface="Nunito Sans"/>
                <a:cs typeface="Nunito Sans"/>
                <a:sym typeface="Nunito Sans"/>
              </a:rPr>
              <a:t>Improve the learning experience by integrating prompts or hints into the application,  while still remaining familiar to the customer.</a:t>
            </a:r>
            <a:endParaRPr sz="1400">
              <a:solidFill>
                <a:schemeClr val="dk2"/>
              </a:solidFill>
              <a:latin typeface="Nunito Sans"/>
              <a:ea typeface="Nunito Sans"/>
              <a:cs typeface="Nunito Sans"/>
              <a:sym typeface="Nunito Sans"/>
            </a:endParaRPr>
          </a:p>
          <a:p>
            <a:pPr indent="0" lvl="0" marL="0" rtl="0" algn="l">
              <a:spcBef>
                <a:spcPts val="600"/>
              </a:spcBef>
              <a:spcAft>
                <a:spcPts val="0"/>
              </a:spcAft>
              <a:buNone/>
            </a:pPr>
            <a:r>
              <a:t/>
            </a:r>
            <a:endParaRPr sz="1400">
              <a:solidFill>
                <a:schemeClr val="dk2"/>
              </a:solidFill>
              <a:latin typeface="Nunito Sans"/>
              <a:ea typeface="Nunito Sans"/>
              <a:cs typeface="Nunito Sans"/>
              <a:sym typeface="Nunito Sans"/>
            </a:endParaRPr>
          </a:p>
        </p:txBody>
      </p:sp>
      <p:sp>
        <p:nvSpPr>
          <p:cNvPr id="123" name="Google Shape;123;p1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24" name="Google Shape;124;p18"/>
          <p:cNvSpPr txBox="1"/>
          <p:nvPr>
            <p:ph idx="1" type="body"/>
          </p:nvPr>
        </p:nvSpPr>
        <p:spPr>
          <a:xfrm>
            <a:off x="3090625" y="2136125"/>
            <a:ext cx="5596200" cy="1207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1400">
                <a:solidFill>
                  <a:srgbClr val="F67031"/>
                </a:solidFill>
                <a:latin typeface="Nunito Sans"/>
                <a:ea typeface="Nunito Sans"/>
                <a:cs typeface="Nunito Sans"/>
                <a:sym typeface="Nunito Sans"/>
              </a:rPr>
              <a:t>The brainstorming process</a:t>
            </a:r>
            <a:endParaRPr b="1" sz="1400">
              <a:solidFill>
                <a:srgbClr val="F67031"/>
              </a:solidFill>
              <a:latin typeface="Nunito Sans"/>
              <a:ea typeface="Nunito Sans"/>
              <a:cs typeface="Nunito Sans"/>
              <a:sym typeface="Nunito Sans"/>
            </a:endParaRPr>
          </a:p>
          <a:p>
            <a:pPr indent="0" lvl="0" marL="0" rtl="0" algn="l">
              <a:spcBef>
                <a:spcPts val="600"/>
              </a:spcBef>
              <a:spcAft>
                <a:spcPts val="0"/>
              </a:spcAft>
              <a:buNone/>
            </a:pPr>
            <a:r>
              <a:rPr lang="en" sz="1400">
                <a:solidFill>
                  <a:schemeClr val="dk2"/>
                </a:solidFill>
                <a:latin typeface="Nunito Sans"/>
                <a:ea typeface="Nunito Sans"/>
                <a:cs typeface="Nunito Sans"/>
                <a:sym typeface="Nunito Sans"/>
              </a:rPr>
              <a:t>To come up with this conclusion, we used Candace’s insight and comments after first meeting with our class, and we mapped out priorities with an affinity diagram. The most important priorities being creating a recognizable phone UI, and having hints &amp; prompts.</a:t>
            </a:r>
            <a:endParaRPr sz="1400">
              <a:solidFill>
                <a:schemeClr val="dk2"/>
              </a:solidFill>
              <a:latin typeface="Nunito Sans"/>
              <a:ea typeface="Nunito Sans"/>
              <a:cs typeface="Nunito Sans"/>
              <a:sym typeface="Nunito Sans"/>
            </a:endParaRPr>
          </a:p>
          <a:p>
            <a:pPr indent="0" lvl="0" marL="0" rtl="0" algn="l">
              <a:spcBef>
                <a:spcPts val="600"/>
              </a:spcBef>
              <a:spcAft>
                <a:spcPts val="0"/>
              </a:spcAft>
              <a:buNone/>
            </a:pPr>
            <a:r>
              <a:t/>
            </a:r>
            <a:endParaRPr sz="1400">
              <a:solidFill>
                <a:schemeClr val="dk2"/>
              </a:solidFill>
              <a:latin typeface="Nunito Sans"/>
              <a:ea typeface="Nunito Sans"/>
              <a:cs typeface="Nunito Sans"/>
              <a:sym typeface="Nunito Sans"/>
            </a:endParaRPr>
          </a:p>
        </p:txBody>
      </p:sp>
      <p:pic>
        <p:nvPicPr>
          <p:cNvPr id="125" name="Google Shape;125;p18"/>
          <p:cNvPicPr preferRelativeResize="0"/>
          <p:nvPr/>
        </p:nvPicPr>
        <p:blipFill>
          <a:blip r:embed="rId3">
            <a:alphaModFix/>
          </a:blip>
          <a:stretch>
            <a:fillRect/>
          </a:stretch>
        </p:blipFill>
        <p:spPr>
          <a:xfrm>
            <a:off x="2586725" y="3697850"/>
            <a:ext cx="6557276" cy="13357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29" name="Shape 129"/>
        <p:cNvGrpSpPr/>
        <p:nvPr/>
      </p:nvGrpSpPr>
      <p:grpSpPr>
        <a:xfrm>
          <a:off x="0" y="0"/>
          <a:ext cx="0" cy="0"/>
          <a:chOff x="0" y="0"/>
          <a:chExt cx="0" cy="0"/>
        </a:xfrm>
      </p:grpSpPr>
      <p:sp>
        <p:nvSpPr>
          <p:cNvPr id="130" name="Google Shape;130;p19"/>
          <p:cNvSpPr txBox="1"/>
          <p:nvPr>
            <p:ph type="title"/>
          </p:nvPr>
        </p:nvSpPr>
        <p:spPr>
          <a:xfrm>
            <a:off x="511425" y="575500"/>
            <a:ext cx="3517200" cy="97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Lo-Fidelity Prototype</a:t>
            </a:r>
            <a:endParaRPr/>
          </a:p>
        </p:txBody>
      </p:sp>
      <p:sp>
        <p:nvSpPr>
          <p:cNvPr id="131" name="Google Shape;131;p19"/>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32" name="Google Shape;132;p19"/>
          <p:cNvSpPr txBox="1"/>
          <p:nvPr>
            <p:ph idx="1" type="body"/>
          </p:nvPr>
        </p:nvSpPr>
        <p:spPr>
          <a:xfrm>
            <a:off x="511425" y="1628550"/>
            <a:ext cx="3517200" cy="2957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solidFill>
                  <a:schemeClr val="dk2"/>
                </a:solidFill>
              </a:rPr>
              <a:t>During our meeting with the key customer, Candace, we provided our Lo-Fidelity design prototypes to her, some of her insights on our designs after the meeting were the following:</a:t>
            </a:r>
            <a:endParaRPr b="1">
              <a:solidFill>
                <a:schemeClr val="dk2"/>
              </a:solidFill>
            </a:endParaRPr>
          </a:p>
          <a:p>
            <a:pPr indent="-304800" lvl="0" marL="457200" rtl="0" algn="l">
              <a:spcBef>
                <a:spcPts val="600"/>
              </a:spcBef>
              <a:spcAft>
                <a:spcPts val="0"/>
              </a:spcAft>
              <a:buClr>
                <a:schemeClr val="lt2"/>
              </a:buClr>
              <a:buSzPts val="1200"/>
              <a:buChar char="▪"/>
            </a:pPr>
            <a:r>
              <a:rPr b="1" lang="en">
                <a:solidFill>
                  <a:schemeClr val="dk2"/>
                </a:solidFill>
              </a:rPr>
              <a:t>It would be helpful to have hints to inform or teach the kids important lessons for this activity.</a:t>
            </a:r>
            <a:endParaRPr b="1">
              <a:solidFill>
                <a:schemeClr val="dk2"/>
              </a:solidFill>
            </a:endParaRPr>
          </a:p>
          <a:p>
            <a:pPr indent="-304800" lvl="0" marL="457200" rtl="0" algn="l">
              <a:spcBef>
                <a:spcPts val="0"/>
              </a:spcBef>
              <a:spcAft>
                <a:spcPts val="0"/>
              </a:spcAft>
              <a:buClr>
                <a:schemeClr val="dk2"/>
              </a:buClr>
              <a:buSzPts val="1200"/>
              <a:buChar char="▪"/>
            </a:pPr>
            <a:r>
              <a:rPr b="1" lang="en">
                <a:solidFill>
                  <a:schemeClr val="dk2"/>
                </a:solidFill>
              </a:rPr>
              <a:t>Focus on positive reinforcement as opposed to negative reinforcement</a:t>
            </a:r>
            <a:endParaRPr b="1">
              <a:solidFill>
                <a:schemeClr val="dk2"/>
              </a:solidFill>
            </a:endParaRPr>
          </a:p>
          <a:p>
            <a:pPr indent="-304800" lvl="0" marL="457200" rtl="0" algn="l">
              <a:spcBef>
                <a:spcPts val="0"/>
              </a:spcBef>
              <a:spcAft>
                <a:spcPts val="0"/>
              </a:spcAft>
              <a:buClr>
                <a:schemeClr val="dk2"/>
              </a:buClr>
              <a:buSzPts val="1200"/>
              <a:buChar char="▪"/>
            </a:pPr>
            <a:r>
              <a:rPr b="1" lang="en">
                <a:solidFill>
                  <a:schemeClr val="dk2"/>
                </a:solidFill>
              </a:rPr>
              <a:t>Don’t give the users full control over the phone simulation, limit them to only doing the proper actions.</a:t>
            </a:r>
            <a:endParaRPr b="1">
              <a:solidFill>
                <a:schemeClr val="dk2"/>
              </a:solidFill>
            </a:endParaRPr>
          </a:p>
        </p:txBody>
      </p:sp>
      <p:pic>
        <p:nvPicPr>
          <p:cNvPr id="133" name="Google Shape;133;p19"/>
          <p:cNvPicPr preferRelativeResize="0"/>
          <p:nvPr/>
        </p:nvPicPr>
        <p:blipFill>
          <a:blip r:embed="rId4">
            <a:alphaModFix/>
          </a:blip>
          <a:stretch>
            <a:fillRect/>
          </a:stretch>
        </p:blipFill>
        <p:spPr>
          <a:xfrm>
            <a:off x="4570525" y="0"/>
            <a:ext cx="1541750" cy="2566975"/>
          </a:xfrm>
          <a:prstGeom prst="rect">
            <a:avLst/>
          </a:prstGeom>
          <a:noFill/>
          <a:ln>
            <a:noFill/>
          </a:ln>
        </p:spPr>
      </p:pic>
      <p:pic>
        <p:nvPicPr>
          <p:cNvPr id="134" name="Google Shape;134;p19"/>
          <p:cNvPicPr preferRelativeResize="0"/>
          <p:nvPr/>
        </p:nvPicPr>
        <p:blipFill rotWithShape="1">
          <a:blip r:embed="rId5">
            <a:alphaModFix/>
          </a:blip>
          <a:srcRect b="2719" l="11545" r="2233" t="-2720"/>
          <a:stretch/>
        </p:blipFill>
        <p:spPr>
          <a:xfrm>
            <a:off x="6112276" y="13"/>
            <a:ext cx="1541750" cy="2566975"/>
          </a:xfrm>
          <a:prstGeom prst="rect">
            <a:avLst/>
          </a:prstGeom>
          <a:noFill/>
          <a:ln>
            <a:noFill/>
          </a:ln>
        </p:spPr>
      </p:pic>
      <p:pic>
        <p:nvPicPr>
          <p:cNvPr id="135" name="Google Shape;135;p19"/>
          <p:cNvPicPr preferRelativeResize="0"/>
          <p:nvPr/>
        </p:nvPicPr>
        <p:blipFill>
          <a:blip r:embed="rId6">
            <a:alphaModFix/>
          </a:blip>
          <a:stretch>
            <a:fillRect/>
          </a:stretch>
        </p:blipFill>
        <p:spPr>
          <a:xfrm>
            <a:off x="4538213" y="2566975"/>
            <a:ext cx="1606375" cy="2566975"/>
          </a:xfrm>
          <a:prstGeom prst="rect">
            <a:avLst/>
          </a:prstGeom>
          <a:noFill/>
          <a:ln>
            <a:noFill/>
          </a:ln>
        </p:spPr>
      </p:pic>
      <p:pic>
        <p:nvPicPr>
          <p:cNvPr id="136" name="Google Shape;136;p19"/>
          <p:cNvPicPr preferRelativeResize="0"/>
          <p:nvPr/>
        </p:nvPicPr>
        <p:blipFill>
          <a:blip r:embed="rId7">
            <a:alphaModFix/>
          </a:blip>
          <a:stretch>
            <a:fillRect/>
          </a:stretch>
        </p:blipFill>
        <p:spPr>
          <a:xfrm>
            <a:off x="6144574" y="2496674"/>
            <a:ext cx="1664950" cy="2707576"/>
          </a:xfrm>
          <a:prstGeom prst="rect">
            <a:avLst/>
          </a:prstGeom>
          <a:noFill/>
          <a:ln>
            <a:noFill/>
          </a:ln>
        </p:spPr>
      </p:pic>
      <p:pic>
        <p:nvPicPr>
          <p:cNvPr id="137" name="Google Shape;137;p19"/>
          <p:cNvPicPr preferRelativeResize="0"/>
          <p:nvPr/>
        </p:nvPicPr>
        <p:blipFill rotWithShape="1">
          <a:blip r:embed="rId8">
            <a:alphaModFix/>
          </a:blip>
          <a:srcRect b="0" l="0" r="3521" t="0"/>
          <a:stretch/>
        </p:blipFill>
        <p:spPr>
          <a:xfrm>
            <a:off x="7550825" y="100300"/>
            <a:ext cx="1606350" cy="2366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41" name="Shape 141"/>
        <p:cNvGrpSpPr/>
        <p:nvPr/>
      </p:nvGrpSpPr>
      <p:grpSpPr>
        <a:xfrm>
          <a:off x="0" y="0"/>
          <a:ext cx="0" cy="0"/>
          <a:chOff x="0" y="0"/>
          <a:chExt cx="0" cy="0"/>
        </a:xfrm>
      </p:grpSpPr>
      <p:sp>
        <p:nvSpPr>
          <p:cNvPr id="142" name="Google Shape;142;p20"/>
          <p:cNvSpPr txBox="1"/>
          <p:nvPr>
            <p:ph type="title"/>
          </p:nvPr>
        </p:nvSpPr>
        <p:spPr>
          <a:xfrm>
            <a:off x="511425" y="575500"/>
            <a:ext cx="3517200" cy="97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Hi-Fidelity Prototype</a:t>
            </a:r>
            <a:endParaRPr/>
          </a:p>
        </p:txBody>
      </p:sp>
      <p:sp>
        <p:nvSpPr>
          <p:cNvPr id="143" name="Google Shape;143;p20"/>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44" name="Google Shape;144;p20"/>
          <p:cNvPicPr preferRelativeResize="0"/>
          <p:nvPr/>
        </p:nvPicPr>
        <p:blipFill>
          <a:blip r:embed="rId4">
            <a:alphaModFix/>
          </a:blip>
          <a:stretch>
            <a:fillRect/>
          </a:stretch>
        </p:blipFill>
        <p:spPr>
          <a:xfrm>
            <a:off x="4582375" y="0"/>
            <a:ext cx="1509550" cy="2646651"/>
          </a:xfrm>
          <a:prstGeom prst="rect">
            <a:avLst/>
          </a:prstGeom>
          <a:noFill/>
          <a:ln>
            <a:noFill/>
          </a:ln>
        </p:spPr>
      </p:pic>
      <p:pic>
        <p:nvPicPr>
          <p:cNvPr id="145" name="Google Shape;145;p20"/>
          <p:cNvPicPr preferRelativeResize="0"/>
          <p:nvPr/>
        </p:nvPicPr>
        <p:blipFill>
          <a:blip r:embed="rId5">
            <a:alphaModFix/>
          </a:blip>
          <a:stretch>
            <a:fillRect/>
          </a:stretch>
        </p:blipFill>
        <p:spPr>
          <a:xfrm>
            <a:off x="7679640" y="0"/>
            <a:ext cx="1464361" cy="2646648"/>
          </a:xfrm>
          <a:prstGeom prst="rect">
            <a:avLst/>
          </a:prstGeom>
          <a:noFill/>
          <a:ln>
            <a:noFill/>
          </a:ln>
        </p:spPr>
      </p:pic>
      <p:pic>
        <p:nvPicPr>
          <p:cNvPr id="146" name="Google Shape;146;p20"/>
          <p:cNvPicPr preferRelativeResize="0"/>
          <p:nvPr/>
        </p:nvPicPr>
        <p:blipFill>
          <a:blip r:embed="rId6">
            <a:alphaModFix/>
          </a:blip>
          <a:stretch>
            <a:fillRect/>
          </a:stretch>
        </p:blipFill>
        <p:spPr>
          <a:xfrm>
            <a:off x="6091925" y="4300"/>
            <a:ext cx="1587725" cy="2638051"/>
          </a:xfrm>
          <a:prstGeom prst="rect">
            <a:avLst/>
          </a:prstGeom>
          <a:noFill/>
          <a:ln>
            <a:noFill/>
          </a:ln>
        </p:spPr>
      </p:pic>
      <p:pic>
        <p:nvPicPr>
          <p:cNvPr id="147" name="Google Shape;147;p20"/>
          <p:cNvPicPr preferRelativeResize="0"/>
          <p:nvPr/>
        </p:nvPicPr>
        <p:blipFill>
          <a:blip r:embed="rId7">
            <a:alphaModFix/>
          </a:blip>
          <a:stretch>
            <a:fillRect/>
          </a:stretch>
        </p:blipFill>
        <p:spPr>
          <a:xfrm>
            <a:off x="6069324" y="2594113"/>
            <a:ext cx="1587738" cy="2597575"/>
          </a:xfrm>
          <a:prstGeom prst="rect">
            <a:avLst/>
          </a:prstGeom>
          <a:noFill/>
          <a:ln>
            <a:noFill/>
          </a:ln>
        </p:spPr>
      </p:pic>
      <p:pic>
        <p:nvPicPr>
          <p:cNvPr id="148" name="Google Shape;148;p20"/>
          <p:cNvPicPr preferRelativeResize="0"/>
          <p:nvPr/>
        </p:nvPicPr>
        <p:blipFill>
          <a:blip r:embed="rId8">
            <a:alphaModFix/>
          </a:blip>
          <a:stretch>
            <a:fillRect/>
          </a:stretch>
        </p:blipFill>
        <p:spPr>
          <a:xfrm flipH="1">
            <a:off x="7657050" y="2642350"/>
            <a:ext cx="1509550" cy="2501102"/>
          </a:xfrm>
          <a:prstGeom prst="rect">
            <a:avLst/>
          </a:prstGeom>
          <a:noFill/>
          <a:ln>
            <a:noFill/>
          </a:ln>
        </p:spPr>
      </p:pic>
      <p:pic>
        <p:nvPicPr>
          <p:cNvPr id="149" name="Google Shape;149;p20"/>
          <p:cNvPicPr preferRelativeResize="0"/>
          <p:nvPr/>
        </p:nvPicPr>
        <p:blipFill>
          <a:blip r:embed="rId9">
            <a:alphaModFix/>
          </a:blip>
          <a:stretch>
            <a:fillRect/>
          </a:stretch>
        </p:blipFill>
        <p:spPr>
          <a:xfrm>
            <a:off x="4559775" y="2612350"/>
            <a:ext cx="1509550" cy="2561101"/>
          </a:xfrm>
          <a:prstGeom prst="rect">
            <a:avLst/>
          </a:prstGeom>
          <a:noFill/>
          <a:ln>
            <a:noFill/>
          </a:ln>
        </p:spPr>
      </p:pic>
      <p:sp>
        <p:nvSpPr>
          <p:cNvPr id="150" name="Google Shape;150;p20"/>
          <p:cNvSpPr txBox="1"/>
          <p:nvPr>
            <p:ph idx="1" type="body"/>
          </p:nvPr>
        </p:nvSpPr>
        <p:spPr>
          <a:xfrm>
            <a:off x="511425" y="1748400"/>
            <a:ext cx="3517200" cy="2957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t>During our meeting with the key customer, Candace, we provided our Hi-Fidelity design prototypes to her. We made sure to include and add the recommendations that she had previously asked for from the Lo-Fi prototypes, some of her insights on our designs after the meeting were the following:</a:t>
            </a:r>
            <a:endParaRPr b="1"/>
          </a:p>
          <a:p>
            <a:pPr indent="-304800" lvl="0" marL="457200" rtl="0" algn="l">
              <a:spcBef>
                <a:spcPts val="600"/>
              </a:spcBef>
              <a:spcAft>
                <a:spcPts val="0"/>
              </a:spcAft>
              <a:buSzPts val="1200"/>
              <a:buChar char="▪"/>
            </a:pPr>
            <a:r>
              <a:rPr b="1" lang="en"/>
              <a:t>Connecting the visuals to a child’s reality is really important for this project</a:t>
            </a:r>
            <a:endParaRPr b="1"/>
          </a:p>
          <a:p>
            <a:pPr indent="-304800" lvl="0" marL="457200" rtl="0" algn="l">
              <a:spcBef>
                <a:spcPts val="0"/>
              </a:spcBef>
              <a:spcAft>
                <a:spcPts val="0"/>
              </a:spcAft>
              <a:buSzPts val="1200"/>
              <a:buChar char="▪"/>
            </a:pPr>
            <a:r>
              <a:rPr b="1" lang="en"/>
              <a:t>The phone call simulation recreation is the top priority for this current stage of building.</a:t>
            </a:r>
            <a:endParaRPr b="1"/>
          </a:p>
          <a:p>
            <a:pPr indent="0" lvl="0" marL="0" rtl="0" algn="l">
              <a:spcBef>
                <a:spcPts val="600"/>
              </a:spcBef>
              <a:spcAft>
                <a:spcPts val="0"/>
              </a:spcAft>
              <a:buNone/>
            </a:pPr>
            <a:r>
              <a:t/>
            </a:r>
            <a:endParaRPr b="1"/>
          </a:p>
          <a:p>
            <a:pPr indent="0" lvl="0" marL="0" rtl="0" algn="l">
              <a:spcBef>
                <a:spcPts val="60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1"/>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Linking our design to 3 topics discussed in class.</a:t>
            </a:r>
            <a:endParaRPr/>
          </a:p>
        </p:txBody>
      </p:sp>
      <p:sp>
        <p:nvSpPr>
          <p:cNvPr id="156" name="Google Shape;156;p21"/>
          <p:cNvSpPr txBox="1"/>
          <p:nvPr>
            <p:ph idx="1" type="body"/>
          </p:nvPr>
        </p:nvSpPr>
        <p:spPr>
          <a:xfrm>
            <a:off x="3069325" y="499300"/>
            <a:ext cx="1789800" cy="39810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1400">
                <a:solidFill>
                  <a:srgbClr val="FFA400"/>
                </a:solidFill>
              </a:rPr>
              <a:t>Understandability</a:t>
            </a:r>
            <a:endParaRPr b="1" sz="1400">
              <a:solidFill>
                <a:srgbClr val="FFA400"/>
              </a:solidFill>
            </a:endParaRPr>
          </a:p>
          <a:p>
            <a:pPr indent="0" lvl="0" marL="0" rtl="0" algn="l">
              <a:spcBef>
                <a:spcPts val="600"/>
              </a:spcBef>
              <a:spcAft>
                <a:spcPts val="0"/>
              </a:spcAft>
              <a:buNone/>
            </a:pPr>
            <a:r>
              <a:rPr lang="en" sz="1200"/>
              <a:t>Our main priority for this project was to make sure the product is easy to understand for all parties intending to use it.</a:t>
            </a:r>
            <a:endParaRPr sz="1200"/>
          </a:p>
          <a:p>
            <a:pPr indent="0" lvl="0" marL="0" rtl="0" algn="l">
              <a:spcBef>
                <a:spcPts val="600"/>
              </a:spcBef>
              <a:spcAft>
                <a:spcPts val="0"/>
              </a:spcAft>
              <a:buNone/>
            </a:pPr>
            <a:r>
              <a:rPr lang="en" sz="1200"/>
              <a:t>This follows Gestalt’s principle of easy understandability.</a:t>
            </a:r>
            <a:endParaRPr sz="1200"/>
          </a:p>
        </p:txBody>
      </p:sp>
      <p:sp>
        <p:nvSpPr>
          <p:cNvPr id="157" name="Google Shape;157;p21"/>
          <p:cNvSpPr txBox="1"/>
          <p:nvPr>
            <p:ph idx="2" type="body"/>
          </p:nvPr>
        </p:nvSpPr>
        <p:spPr>
          <a:xfrm>
            <a:off x="4859125" y="499300"/>
            <a:ext cx="1789800" cy="39810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1400">
                <a:solidFill>
                  <a:srgbClr val="F67031"/>
                </a:solidFill>
              </a:rPr>
              <a:t>Signifiers</a:t>
            </a:r>
            <a:endParaRPr b="1" sz="1400">
              <a:solidFill>
                <a:srgbClr val="F67031"/>
              </a:solidFill>
            </a:endParaRPr>
          </a:p>
          <a:p>
            <a:pPr indent="0" lvl="0" marL="0" rtl="0" algn="l">
              <a:spcBef>
                <a:spcPts val="600"/>
              </a:spcBef>
              <a:spcAft>
                <a:spcPts val="0"/>
              </a:spcAft>
              <a:buNone/>
            </a:pPr>
            <a:r>
              <a:rPr lang="en" sz="1200"/>
              <a:t>One of the things that we wanted to focus on was drawing the child’s attention to specific parts of our product. </a:t>
            </a:r>
            <a:endParaRPr sz="1200"/>
          </a:p>
          <a:p>
            <a:pPr indent="0" lvl="0" marL="0" rtl="0" algn="l">
              <a:spcBef>
                <a:spcPts val="600"/>
              </a:spcBef>
              <a:spcAft>
                <a:spcPts val="0"/>
              </a:spcAft>
              <a:buNone/>
            </a:pPr>
            <a:r>
              <a:rPr lang="en" sz="1200"/>
              <a:t>Important areas such as the phone application button and the call/hangup button have different types of signifiers to draw the child’s attention to it. Whether these are hints, arrows, or some other form of indicator.</a:t>
            </a:r>
            <a:endParaRPr sz="1200"/>
          </a:p>
        </p:txBody>
      </p:sp>
      <p:sp>
        <p:nvSpPr>
          <p:cNvPr id="158" name="Google Shape;158;p21"/>
          <p:cNvSpPr txBox="1"/>
          <p:nvPr>
            <p:ph idx="3" type="body"/>
          </p:nvPr>
        </p:nvSpPr>
        <p:spPr>
          <a:xfrm>
            <a:off x="6832675" y="499125"/>
            <a:ext cx="1789800" cy="39810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1400">
                <a:solidFill>
                  <a:srgbClr val="ED0036"/>
                </a:solidFill>
              </a:rPr>
              <a:t>Constraints</a:t>
            </a:r>
            <a:endParaRPr b="1" sz="1400">
              <a:solidFill>
                <a:srgbClr val="ED0036"/>
              </a:solidFill>
            </a:endParaRPr>
          </a:p>
          <a:p>
            <a:pPr indent="0" lvl="0" marL="0" rtl="0" algn="l">
              <a:spcBef>
                <a:spcPts val="600"/>
              </a:spcBef>
              <a:spcAft>
                <a:spcPts val="0"/>
              </a:spcAft>
              <a:buNone/>
            </a:pPr>
            <a:r>
              <a:rPr lang="en" sz="1200"/>
              <a:t>A signifier we included in our product was the use of an interlock setting. What this implies is that when the child clicks a potentially incorrect button, it will give them hints to put them in the right direction.</a:t>
            </a:r>
            <a:endParaRPr sz="1200"/>
          </a:p>
          <a:p>
            <a:pPr indent="0" lvl="0" marL="0" rtl="0" algn="l">
              <a:spcBef>
                <a:spcPts val="600"/>
              </a:spcBef>
              <a:spcAft>
                <a:spcPts val="0"/>
              </a:spcAft>
              <a:buNone/>
            </a:pPr>
            <a:r>
              <a:rPr lang="en" sz="1200"/>
              <a:t>We only have functionality for the proper buttons, all ‘incorrect’ button presses will result in giving the user a hint.</a:t>
            </a:r>
            <a:endParaRPr sz="1200"/>
          </a:p>
        </p:txBody>
      </p:sp>
      <p:sp>
        <p:nvSpPr>
          <p:cNvPr id="159" name="Google Shape;159;p2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2"/>
          <p:cNvSpPr txBox="1"/>
          <p:nvPr>
            <p:ph idx="4294967295" type="ctrTitle"/>
          </p:nvPr>
        </p:nvSpPr>
        <p:spPr>
          <a:xfrm>
            <a:off x="685800" y="1964342"/>
            <a:ext cx="7772400" cy="115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6000"/>
              <a:t>Our Solution Demo</a:t>
            </a:r>
            <a:endParaRPr b="1" sz="6000"/>
          </a:p>
        </p:txBody>
      </p:sp>
      <p:sp>
        <p:nvSpPr>
          <p:cNvPr id="165" name="Google Shape;165;p22"/>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23"/>
          <p:cNvSpPr/>
          <p:nvPr/>
        </p:nvSpPr>
        <p:spPr>
          <a:xfrm>
            <a:off x="4931871" y="623036"/>
            <a:ext cx="1863608" cy="3921828"/>
          </a:xfrm>
          <a:custGeom>
            <a:rect b="b" l="l" r="r" t="t"/>
            <a:pathLst>
              <a:path extrusionOk="0" h="54713" w="25999">
                <a:moveTo>
                  <a:pt x="12966" y="2173"/>
                </a:moveTo>
                <a:lnTo>
                  <a:pt x="13169" y="2240"/>
                </a:lnTo>
                <a:lnTo>
                  <a:pt x="13373" y="2308"/>
                </a:lnTo>
                <a:lnTo>
                  <a:pt x="13441" y="2512"/>
                </a:lnTo>
                <a:lnTo>
                  <a:pt x="13509" y="2716"/>
                </a:lnTo>
                <a:lnTo>
                  <a:pt x="13441" y="2919"/>
                </a:lnTo>
                <a:lnTo>
                  <a:pt x="13373" y="3123"/>
                </a:lnTo>
                <a:lnTo>
                  <a:pt x="13169" y="3191"/>
                </a:lnTo>
                <a:lnTo>
                  <a:pt x="12966" y="3259"/>
                </a:lnTo>
                <a:lnTo>
                  <a:pt x="12762" y="3191"/>
                </a:lnTo>
                <a:lnTo>
                  <a:pt x="12626" y="3123"/>
                </a:lnTo>
                <a:lnTo>
                  <a:pt x="12491" y="2919"/>
                </a:lnTo>
                <a:lnTo>
                  <a:pt x="12423" y="2716"/>
                </a:lnTo>
                <a:lnTo>
                  <a:pt x="12491" y="2512"/>
                </a:lnTo>
                <a:lnTo>
                  <a:pt x="12626" y="2308"/>
                </a:lnTo>
                <a:lnTo>
                  <a:pt x="12762" y="2240"/>
                </a:lnTo>
                <a:lnTo>
                  <a:pt x="12966" y="2173"/>
                </a:lnTo>
                <a:close/>
                <a:moveTo>
                  <a:pt x="14934" y="4480"/>
                </a:moveTo>
                <a:lnTo>
                  <a:pt x="15002" y="4548"/>
                </a:lnTo>
                <a:lnTo>
                  <a:pt x="15070" y="4684"/>
                </a:lnTo>
                <a:lnTo>
                  <a:pt x="15138" y="4752"/>
                </a:lnTo>
                <a:lnTo>
                  <a:pt x="15070" y="4888"/>
                </a:lnTo>
                <a:lnTo>
                  <a:pt x="15002" y="5024"/>
                </a:lnTo>
                <a:lnTo>
                  <a:pt x="14934" y="5024"/>
                </a:lnTo>
                <a:lnTo>
                  <a:pt x="14799" y="5091"/>
                </a:lnTo>
                <a:lnTo>
                  <a:pt x="11065" y="5091"/>
                </a:lnTo>
                <a:lnTo>
                  <a:pt x="10929" y="5024"/>
                </a:lnTo>
                <a:lnTo>
                  <a:pt x="10861" y="5024"/>
                </a:lnTo>
                <a:lnTo>
                  <a:pt x="10794" y="4888"/>
                </a:lnTo>
                <a:lnTo>
                  <a:pt x="10726" y="4752"/>
                </a:lnTo>
                <a:lnTo>
                  <a:pt x="10794" y="4684"/>
                </a:lnTo>
                <a:lnTo>
                  <a:pt x="10861" y="4548"/>
                </a:lnTo>
                <a:lnTo>
                  <a:pt x="10929" y="4480"/>
                </a:lnTo>
                <a:close/>
                <a:moveTo>
                  <a:pt x="23963" y="7807"/>
                </a:moveTo>
                <a:lnTo>
                  <a:pt x="23963" y="7875"/>
                </a:lnTo>
                <a:lnTo>
                  <a:pt x="23963" y="46771"/>
                </a:lnTo>
                <a:lnTo>
                  <a:pt x="23963" y="46838"/>
                </a:lnTo>
                <a:lnTo>
                  <a:pt x="1969" y="46838"/>
                </a:lnTo>
                <a:lnTo>
                  <a:pt x="1969" y="46771"/>
                </a:lnTo>
                <a:lnTo>
                  <a:pt x="1969" y="7875"/>
                </a:lnTo>
                <a:lnTo>
                  <a:pt x="1969" y="7807"/>
                </a:lnTo>
                <a:close/>
                <a:moveTo>
                  <a:pt x="12558" y="48536"/>
                </a:moveTo>
                <a:lnTo>
                  <a:pt x="12151" y="48671"/>
                </a:lnTo>
                <a:lnTo>
                  <a:pt x="11812" y="48875"/>
                </a:lnTo>
                <a:lnTo>
                  <a:pt x="11472" y="49146"/>
                </a:lnTo>
                <a:lnTo>
                  <a:pt x="11269" y="49418"/>
                </a:lnTo>
                <a:lnTo>
                  <a:pt x="11065" y="49825"/>
                </a:lnTo>
                <a:lnTo>
                  <a:pt x="10929" y="50165"/>
                </a:lnTo>
                <a:lnTo>
                  <a:pt x="10861" y="50640"/>
                </a:lnTo>
                <a:lnTo>
                  <a:pt x="10929" y="51047"/>
                </a:lnTo>
                <a:lnTo>
                  <a:pt x="11065" y="51454"/>
                </a:lnTo>
                <a:lnTo>
                  <a:pt x="11269" y="51794"/>
                </a:lnTo>
                <a:lnTo>
                  <a:pt x="11472" y="52065"/>
                </a:lnTo>
                <a:lnTo>
                  <a:pt x="11812" y="52337"/>
                </a:lnTo>
                <a:lnTo>
                  <a:pt x="12151" y="52541"/>
                </a:lnTo>
                <a:lnTo>
                  <a:pt x="12558" y="52676"/>
                </a:lnTo>
                <a:lnTo>
                  <a:pt x="12966" y="52744"/>
                </a:lnTo>
                <a:lnTo>
                  <a:pt x="13373" y="52676"/>
                </a:lnTo>
                <a:lnTo>
                  <a:pt x="13780" y="52541"/>
                </a:lnTo>
                <a:lnTo>
                  <a:pt x="14120" y="52337"/>
                </a:lnTo>
                <a:lnTo>
                  <a:pt x="14459" y="52065"/>
                </a:lnTo>
                <a:lnTo>
                  <a:pt x="14731" y="51794"/>
                </a:lnTo>
                <a:lnTo>
                  <a:pt x="14934" y="51454"/>
                </a:lnTo>
                <a:lnTo>
                  <a:pt x="15002" y="51047"/>
                </a:lnTo>
                <a:lnTo>
                  <a:pt x="15070" y="50640"/>
                </a:lnTo>
                <a:lnTo>
                  <a:pt x="15002" y="50165"/>
                </a:lnTo>
                <a:lnTo>
                  <a:pt x="14934" y="49825"/>
                </a:lnTo>
                <a:lnTo>
                  <a:pt x="14731" y="49418"/>
                </a:lnTo>
                <a:lnTo>
                  <a:pt x="14459" y="49146"/>
                </a:lnTo>
                <a:lnTo>
                  <a:pt x="14120" y="48875"/>
                </a:lnTo>
                <a:lnTo>
                  <a:pt x="13780" y="48671"/>
                </a:lnTo>
                <a:lnTo>
                  <a:pt x="13373" y="48536"/>
                </a:lnTo>
                <a:close/>
                <a:moveTo>
                  <a:pt x="12966" y="48332"/>
                </a:moveTo>
                <a:lnTo>
                  <a:pt x="13441" y="48400"/>
                </a:lnTo>
                <a:lnTo>
                  <a:pt x="13848" y="48536"/>
                </a:lnTo>
                <a:lnTo>
                  <a:pt x="14256" y="48739"/>
                </a:lnTo>
                <a:lnTo>
                  <a:pt x="14595" y="49011"/>
                </a:lnTo>
                <a:lnTo>
                  <a:pt x="14866" y="49350"/>
                </a:lnTo>
                <a:lnTo>
                  <a:pt x="15070" y="49757"/>
                </a:lnTo>
                <a:lnTo>
                  <a:pt x="15206" y="50165"/>
                </a:lnTo>
                <a:lnTo>
                  <a:pt x="15274" y="50640"/>
                </a:lnTo>
                <a:lnTo>
                  <a:pt x="15206" y="51047"/>
                </a:lnTo>
                <a:lnTo>
                  <a:pt x="15070" y="51522"/>
                </a:lnTo>
                <a:lnTo>
                  <a:pt x="14866" y="51862"/>
                </a:lnTo>
                <a:lnTo>
                  <a:pt x="14595" y="52201"/>
                </a:lnTo>
                <a:lnTo>
                  <a:pt x="14256" y="52473"/>
                </a:lnTo>
                <a:lnTo>
                  <a:pt x="13848" y="52676"/>
                </a:lnTo>
                <a:lnTo>
                  <a:pt x="13441" y="52812"/>
                </a:lnTo>
                <a:lnTo>
                  <a:pt x="12966" y="52880"/>
                </a:lnTo>
                <a:lnTo>
                  <a:pt x="12558" y="52812"/>
                </a:lnTo>
                <a:lnTo>
                  <a:pt x="12083" y="52676"/>
                </a:lnTo>
                <a:lnTo>
                  <a:pt x="11744" y="52473"/>
                </a:lnTo>
                <a:lnTo>
                  <a:pt x="11404" y="52201"/>
                </a:lnTo>
                <a:lnTo>
                  <a:pt x="11133" y="51862"/>
                </a:lnTo>
                <a:lnTo>
                  <a:pt x="10929" y="51522"/>
                </a:lnTo>
                <a:lnTo>
                  <a:pt x="10794" y="51047"/>
                </a:lnTo>
                <a:lnTo>
                  <a:pt x="10726" y="50640"/>
                </a:lnTo>
                <a:lnTo>
                  <a:pt x="10794" y="50165"/>
                </a:lnTo>
                <a:lnTo>
                  <a:pt x="10929" y="49757"/>
                </a:lnTo>
                <a:lnTo>
                  <a:pt x="11133" y="49350"/>
                </a:lnTo>
                <a:lnTo>
                  <a:pt x="11404" y="49011"/>
                </a:lnTo>
                <a:lnTo>
                  <a:pt x="11744" y="48739"/>
                </a:lnTo>
                <a:lnTo>
                  <a:pt x="12083" y="48536"/>
                </a:lnTo>
                <a:lnTo>
                  <a:pt x="12558" y="48400"/>
                </a:lnTo>
                <a:lnTo>
                  <a:pt x="12966" y="48332"/>
                </a:lnTo>
                <a:close/>
                <a:moveTo>
                  <a:pt x="3938" y="679"/>
                </a:moveTo>
                <a:lnTo>
                  <a:pt x="3259" y="747"/>
                </a:lnTo>
                <a:lnTo>
                  <a:pt x="2648" y="951"/>
                </a:lnTo>
                <a:lnTo>
                  <a:pt x="2105" y="1222"/>
                </a:lnTo>
                <a:lnTo>
                  <a:pt x="1630" y="1629"/>
                </a:lnTo>
                <a:lnTo>
                  <a:pt x="1290" y="2105"/>
                </a:lnTo>
                <a:lnTo>
                  <a:pt x="951" y="2648"/>
                </a:lnTo>
                <a:lnTo>
                  <a:pt x="747" y="3259"/>
                </a:lnTo>
                <a:lnTo>
                  <a:pt x="747" y="3870"/>
                </a:lnTo>
                <a:lnTo>
                  <a:pt x="747" y="50776"/>
                </a:lnTo>
                <a:lnTo>
                  <a:pt x="747" y="51387"/>
                </a:lnTo>
                <a:lnTo>
                  <a:pt x="951" y="51997"/>
                </a:lnTo>
                <a:lnTo>
                  <a:pt x="1290" y="52541"/>
                </a:lnTo>
                <a:lnTo>
                  <a:pt x="1630" y="53016"/>
                </a:lnTo>
                <a:lnTo>
                  <a:pt x="2105" y="53423"/>
                </a:lnTo>
                <a:lnTo>
                  <a:pt x="2648" y="53695"/>
                </a:lnTo>
                <a:lnTo>
                  <a:pt x="3259" y="53898"/>
                </a:lnTo>
                <a:lnTo>
                  <a:pt x="3938" y="53966"/>
                </a:lnTo>
                <a:lnTo>
                  <a:pt x="22062" y="53966"/>
                </a:lnTo>
                <a:lnTo>
                  <a:pt x="22741" y="53898"/>
                </a:lnTo>
                <a:lnTo>
                  <a:pt x="23352" y="53695"/>
                </a:lnTo>
                <a:lnTo>
                  <a:pt x="23895" y="53423"/>
                </a:lnTo>
                <a:lnTo>
                  <a:pt x="24370" y="53016"/>
                </a:lnTo>
                <a:lnTo>
                  <a:pt x="24709" y="52541"/>
                </a:lnTo>
                <a:lnTo>
                  <a:pt x="25049" y="51997"/>
                </a:lnTo>
                <a:lnTo>
                  <a:pt x="25252" y="51387"/>
                </a:lnTo>
                <a:lnTo>
                  <a:pt x="25320" y="50776"/>
                </a:lnTo>
                <a:lnTo>
                  <a:pt x="25320" y="3870"/>
                </a:lnTo>
                <a:lnTo>
                  <a:pt x="25252" y="3259"/>
                </a:lnTo>
                <a:lnTo>
                  <a:pt x="25049" y="2648"/>
                </a:lnTo>
                <a:lnTo>
                  <a:pt x="24709" y="2105"/>
                </a:lnTo>
                <a:lnTo>
                  <a:pt x="24370" y="1629"/>
                </a:lnTo>
                <a:lnTo>
                  <a:pt x="23895" y="1222"/>
                </a:lnTo>
                <a:lnTo>
                  <a:pt x="23352" y="951"/>
                </a:lnTo>
                <a:lnTo>
                  <a:pt x="22741" y="747"/>
                </a:lnTo>
                <a:lnTo>
                  <a:pt x="22062" y="679"/>
                </a:lnTo>
                <a:close/>
                <a:moveTo>
                  <a:pt x="22062" y="543"/>
                </a:moveTo>
                <a:lnTo>
                  <a:pt x="22741" y="611"/>
                </a:lnTo>
                <a:lnTo>
                  <a:pt x="23419" y="815"/>
                </a:lnTo>
                <a:lnTo>
                  <a:pt x="23963" y="1086"/>
                </a:lnTo>
                <a:lnTo>
                  <a:pt x="24438" y="1494"/>
                </a:lnTo>
                <a:lnTo>
                  <a:pt x="24845" y="2037"/>
                </a:lnTo>
                <a:lnTo>
                  <a:pt x="25184" y="2580"/>
                </a:lnTo>
                <a:lnTo>
                  <a:pt x="25388" y="3191"/>
                </a:lnTo>
                <a:lnTo>
                  <a:pt x="25456" y="3870"/>
                </a:lnTo>
                <a:lnTo>
                  <a:pt x="25456" y="50776"/>
                </a:lnTo>
                <a:lnTo>
                  <a:pt x="25388" y="51454"/>
                </a:lnTo>
                <a:lnTo>
                  <a:pt x="25184" y="52065"/>
                </a:lnTo>
                <a:lnTo>
                  <a:pt x="24845" y="52676"/>
                </a:lnTo>
                <a:lnTo>
                  <a:pt x="24438" y="53151"/>
                </a:lnTo>
                <a:lnTo>
                  <a:pt x="23963" y="53559"/>
                </a:lnTo>
                <a:lnTo>
                  <a:pt x="23419" y="53898"/>
                </a:lnTo>
                <a:lnTo>
                  <a:pt x="22741" y="54102"/>
                </a:lnTo>
                <a:lnTo>
                  <a:pt x="22062" y="54170"/>
                </a:lnTo>
                <a:lnTo>
                  <a:pt x="3938" y="54170"/>
                </a:lnTo>
                <a:lnTo>
                  <a:pt x="3259" y="54102"/>
                </a:lnTo>
                <a:lnTo>
                  <a:pt x="2580" y="53898"/>
                </a:lnTo>
                <a:lnTo>
                  <a:pt x="2037" y="53559"/>
                </a:lnTo>
                <a:lnTo>
                  <a:pt x="1562" y="53151"/>
                </a:lnTo>
                <a:lnTo>
                  <a:pt x="1154" y="52676"/>
                </a:lnTo>
                <a:lnTo>
                  <a:pt x="815" y="52065"/>
                </a:lnTo>
                <a:lnTo>
                  <a:pt x="611" y="51454"/>
                </a:lnTo>
                <a:lnTo>
                  <a:pt x="543" y="50776"/>
                </a:lnTo>
                <a:lnTo>
                  <a:pt x="543" y="3870"/>
                </a:lnTo>
                <a:lnTo>
                  <a:pt x="611" y="3191"/>
                </a:lnTo>
                <a:lnTo>
                  <a:pt x="815" y="2580"/>
                </a:lnTo>
                <a:lnTo>
                  <a:pt x="1154" y="2037"/>
                </a:lnTo>
                <a:lnTo>
                  <a:pt x="1562" y="1494"/>
                </a:lnTo>
                <a:lnTo>
                  <a:pt x="2037" y="1086"/>
                </a:lnTo>
                <a:lnTo>
                  <a:pt x="2580" y="815"/>
                </a:lnTo>
                <a:lnTo>
                  <a:pt x="3259" y="611"/>
                </a:lnTo>
                <a:lnTo>
                  <a:pt x="3938" y="543"/>
                </a:lnTo>
                <a:close/>
                <a:moveTo>
                  <a:pt x="3938" y="0"/>
                </a:moveTo>
                <a:lnTo>
                  <a:pt x="3123" y="68"/>
                </a:lnTo>
                <a:lnTo>
                  <a:pt x="2444" y="272"/>
                </a:lnTo>
                <a:lnTo>
                  <a:pt x="1765" y="611"/>
                </a:lnTo>
                <a:lnTo>
                  <a:pt x="1154" y="1154"/>
                </a:lnTo>
                <a:lnTo>
                  <a:pt x="679" y="1697"/>
                </a:lnTo>
                <a:lnTo>
                  <a:pt x="272" y="2376"/>
                </a:lnTo>
                <a:lnTo>
                  <a:pt x="68" y="3123"/>
                </a:lnTo>
                <a:lnTo>
                  <a:pt x="0" y="3870"/>
                </a:lnTo>
                <a:lnTo>
                  <a:pt x="0" y="50776"/>
                </a:lnTo>
                <a:lnTo>
                  <a:pt x="68" y="51522"/>
                </a:lnTo>
                <a:lnTo>
                  <a:pt x="272" y="52269"/>
                </a:lnTo>
                <a:lnTo>
                  <a:pt x="679" y="52948"/>
                </a:lnTo>
                <a:lnTo>
                  <a:pt x="1154" y="53559"/>
                </a:lnTo>
                <a:lnTo>
                  <a:pt x="1765" y="54034"/>
                </a:lnTo>
                <a:lnTo>
                  <a:pt x="2444" y="54373"/>
                </a:lnTo>
                <a:lnTo>
                  <a:pt x="3123" y="54645"/>
                </a:lnTo>
                <a:lnTo>
                  <a:pt x="3938" y="54713"/>
                </a:lnTo>
                <a:lnTo>
                  <a:pt x="22062" y="54713"/>
                </a:lnTo>
                <a:lnTo>
                  <a:pt x="22876" y="54645"/>
                </a:lnTo>
                <a:lnTo>
                  <a:pt x="23555" y="54373"/>
                </a:lnTo>
                <a:lnTo>
                  <a:pt x="24234" y="54034"/>
                </a:lnTo>
                <a:lnTo>
                  <a:pt x="24845" y="53559"/>
                </a:lnTo>
                <a:lnTo>
                  <a:pt x="25320" y="52948"/>
                </a:lnTo>
                <a:lnTo>
                  <a:pt x="25727" y="52269"/>
                </a:lnTo>
                <a:lnTo>
                  <a:pt x="25931" y="51522"/>
                </a:lnTo>
                <a:lnTo>
                  <a:pt x="25999" y="50776"/>
                </a:lnTo>
                <a:lnTo>
                  <a:pt x="25999" y="3870"/>
                </a:lnTo>
                <a:lnTo>
                  <a:pt x="25931" y="3123"/>
                </a:lnTo>
                <a:lnTo>
                  <a:pt x="25727" y="2376"/>
                </a:lnTo>
                <a:lnTo>
                  <a:pt x="25320" y="1697"/>
                </a:lnTo>
                <a:lnTo>
                  <a:pt x="24845" y="1154"/>
                </a:lnTo>
                <a:lnTo>
                  <a:pt x="24234" y="611"/>
                </a:lnTo>
                <a:lnTo>
                  <a:pt x="23555" y="272"/>
                </a:lnTo>
                <a:lnTo>
                  <a:pt x="22876" y="68"/>
                </a:lnTo>
                <a:lnTo>
                  <a:pt x="22062" y="0"/>
                </a:lnTo>
                <a:close/>
              </a:path>
            </a:pathLst>
          </a:custGeom>
          <a:solidFill>
            <a:srgbClr val="F6703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3"/>
          <p:cNvSpPr/>
          <p:nvPr/>
        </p:nvSpPr>
        <p:spPr>
          <a:xfrm>
            <a:off x="5068825" y="1188850"/>
            <a:ext cx="1589700" cy="281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172" name="Google Shape;172;p2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73" name="Google Shape;173;p23"/>
          <p:cNvSpPr txBox="1"/>
          <p:nvPr>
            <p:ph type="title"/>
          </p:nvPr>
        </p:nvSpPr>
        <p:spPr>
          <a:xfrm>
            <a:off x="234450" y="575500"/>
            <a:ext cx="2046300" cy="136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Home Screen</a:t>
            </a:r>
            <a:endParaRPr/>
          </a:p>
        </p:txBody>
      </p:sp>
      <p:sp>
        <p:nvSpPr>
          <p:cNvPr id="174" name="Google Shape;174;p23"/>
          <p:cNvSpPr txBox="1"/>
          <p:nvPr>
            <p:ph idx="1" type="body"/>
          </p:nvPr>
        </p:nvSpPr>
        <p:spPr>
          <a:xfrm>
            <a:off x="234450" y="2004325"/>
            <a:ext cx="2046300" cy="2552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n">
                <a:solidFill>
                  <a:schemeClr val="dk2"/>
                </a:solidFill>
              </a:rPr>
              <a:t>As adapted from our hi-fidelity prototype, the home screen looks reminiscent to that of a common smartphone.</a:t>
            </a:r>
            <a:endParaRPr>
              <a:solidFill>
                <a:schemeClr val="dk2"/>
              </a:solidFill>
            </a:endParaRPr>
          </a:p>
          <a:p>
            <a:pPr indent="0" lvl="0" marL="0" rtl="0" algn="l">
              <a:spcBef>
                <a:spcPts val="600"/>
              </a:spcBef>
              <a:spcAft>
                <a:spcPts val="0"/>
              </a:spcAft>
              <a:buClr>
                <a:schemeClr val="dk1"/>
              </a:buClr>
              <a:buSzPts val="1100"/>
              <a:buFont typeface="Arial"/>
              <a:buNone/>
            </a:pPr>
            <a:r>
              <a:rPr lang="en">
                <a:solidFill>
                  <a:schemeClr val="dk2"/>
                </a:solidFill>
              </a:rPr>
              <a:t>We chose to design it this way so it would seem familiar to kids.</a:t>
            </a:r>
            <a:endParaRPr>
              <a:solidFill>
                <a:schemeClr val="dk2"/>
              </a:solidFill>
            </a:endParaRPr>
          </a:p>
          <a:p>
            <a:pPr indent="0" lvl="0" marL="0" rtl="0" algn="l">
              <a:spcBef>
                <a:spcPts val="600"/>
              </a:spcBef>
              <a:spcAft>
                <a:spcPts val="0"/>
              </a:spcAft>
              <a:buClr>
                <a:schemeClr val="dk1"/>
              </a:buClr>
              <a:buSzPts val="1100"/>
              <a:buFont typeface="Arial"/>
              <a:buNone/>
            </a:pPr>
            <a:r>
              <a:rPr lang="en">
                <a:solidFill>
                  <a:schemeClr val="dk2"/>
                </a:solidFill>
              </a:rPr>
              <a:t>Additionally, we chose for only the phone &amp; settings button to be clickable buttons.</a:t>
            </a:r>
            <a:endParaRPr>
              <a:solidFill>
                <a:schemeClr val="dk2"/>
              </a:solidFill>
            </a:endParaRPr>
          </a:p>
          <a:p>
            <a:pPr indent="0" lvl="0" marL="0" rtl="0" algn="l">
              <a:spcBef>
                <a:spcPts val="600"/>
              </a:spcBef>
              <a:spcAft>
                <a:spcPts val="0"/>
              </a:spcAft>
              <a:buNone/>
            </a:pPr>
            <a:r>
              <a:t/>
            </a:r>
            <a:endParaRPr/>
          </a:p>
        </p:txBody>
      </p:sp>
      <p:pic>
        <p:nvPicPr>
          <p:cNvPr id="175" name="Google Shape;175;p23"/>
          <p:cNvPicPr preferRelativeResize="0"/>
          <p:nvPr/>
        </p:nvPicPr>
        <p:blipFill>
          <a:blip r:embed="rId3">
            <a:alphaModFix/>
          </a:blip>
          <a:stretch>
            <a:fillRect/>
          </a:stretch>
        </p:blipFill>
        <p:spPr>
          <a:xfrm>
            <a:off x="5068825" y="1188850"/>
            <a:ext cx="1589700" cy="28119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Ulysse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